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3" r:id="rId9"/>
    <p:sldId id="283" r:id="rId10"/>
    <p:sldId id="262" r:id="rId11"/>
    <p:sldId id="271" r:id="rId12"/>
    <p:sldId id="281" r:id="rId13"/>
    <p:sldId id="291" r:id="rId14"/>
    <p:sldId id="272" r:id="rId15"/>
    <p:sldId id="273" r:id="rId16"/>
    <p:sldId id="274" r:id="rId17"/>
    <p:sldId id="276" r:id="rId18"/>
    <p:sldId id="277" r:id="rId19"/>
    <p:sldId id="275" r:id="rId20"/>
    <p:sldId id="264" r:id="rId21"/>
    <p:sldId id="280" r:id="rId22"/>
    <p:sldId id="265" r:id="rId23"/>
    <p:sldId id="266" r:id="rId24"/>
    <p:sldId id="267" r:id="rId25"/>
    <p:sldId id="270" r:id="rId26"/>
    <p:sldId id="289" r:id="rId27"/>
    <p:sldId id="290" r:id="rId28"/>
    <p:sldId id="268" r:id="rId29"/>
    <p:sldId id="269" r:id="rId30"/>
    <p:sldId id="285" r:id="rId31"/>
    <p:sldId id="287" r:id="rId32"/>
    <p:sldId id="286" r:id="rId33"/>
    <p:sldId id="288" r:id="rId34"/>
    <p:sldId id="27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36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_XSZaPKDM&amp;list=LLdZN6BXR-hJqKUEREO9H7dg&amp;t=0s&amp;index=12" TargetMode="External"/><Relationship Id="rId2" Type="http://schemas.openxmlformats.org/officeDocument/2006/relationships/hyperlink" Target="https://www.youtube.com/watch?v=IgGviFWd8bg&amp;list=LLdZN6BXR-hJqKUEREO9H7dg&amp;t=0s&amp;index=11" TargetMode="External"/><Relationship Id="rId1" Type="http://schemas.openxmlformats.org/officeDocument/2006/relationships/hyperlink" Target="https://www.youtube.com/watch?v=hC_nhzSdNvo&amp;list=LLdZN6BXR-hJqKUEREO9H7dg&amp;t=0s&amp;index=7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Yzj6qwCCk&amp;list=LLdZN6BXR-hJqKUEREO9H7dg&amp;t=0s&amp;index=14" TargetMode="External"/><Relationship Id="rId2" Type="http://schemas.openxmlformats.org/officeDocument/2006/relationships/hyperlink" Target="https://www.youtube.com/watch?v=pIuUZiOEo7k&amp;list=LLdZN6BXR-hJqKUEREO9H7dg&amp;t=0s&amp;index=2" TargetMode="External"/><Relationship Id="rId1" Type="http://schemas.openxmlformats.org/officeDocument/2006/relationships/hyperlink" Target="https://www.youtube.com/watch?v=FQ_whw6oSv4" TargetMode="External"/><Relationship Id="rId6" Type="http://schemas.openxmlformats.org/officeDocument/2006/relationships/hyperlink" Target="https://www.youtube.com/watch?v=7uRS2OJrnp0" TargetMode="External"/><Relationship Id="rId5" Type="http://schemas.openxmlformats.org/officeDocument/2006/relationships/hyperlink" Target="https://www.youtube.com/watch?v=ZF0Gy8uTfVw" TargetMode="External"/><Relationship Id="rId4" Type="http://schemas.openxmlformats.org/officeDocument/2006/relationships/hyperlink" Target="https://www.youtube.com/watch?v=NbG206mNEjo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_XSZaPKDM&amp;list=LLdZN6BXR-hJqKUEREO9H7dg&amp;t=0s&amp;index=12" TargetMode="External"/><Relationship Id="rId2" Type="http://schemas.openxmlformats.org/officeDocument/2006/relationships/hyperlink" Target="https://www.youtube.com/watch?v=IgGviFWd8bg&amp;list=LLdZN6BXR-hJqKUEREO9H7dg&amp;t=0s&amp;index=11" TargetMode="External"/><Relationship Id="rId1" Type="http://schemas.openxmlformats.org/officeDocument/2006/relationships/hyperlink" Target="https://www.youtube.com/watch?v=hC_nhzSdNvo&amp;list=LLdZN6BXR-hJqKUEREO9H7dg&amp;t=0s&amp;index=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Yzj6qwCCk&amp;list=LLdZN6BXR-hJqKUEREO9H7dg&amp;t=0s&amp;index=14" TargetMode="External"/><Relationship Id="rId2" Type="http://schemas.openxmlformats.org/officeDocument/2006/relationships/hyperlink" Target="https://www.youtube.com/watch?v=pIuUZiOEo7k&amp;list=LLdZN6BXR-hJqKUEREO9H7dg&amp;t=0s&amp;index=2" TargetMode="External"/><Relationship Id="rId1" Type="http://schemas.openxmlformats.org/officeDocument/2006/relationships/hyperlink" Target="https://www.youtube.com/watch?v=FQ_whw6oSv4" TargetMode="External"/><Relationship Id="rId6" Type="http://schemas.openxmlformats.org/officeDocument/2006/relationships/hyperlink" Target="https://www.youtube.com/watch?v=7uRS2OJrnp0" TargetMode="External"/><Relationship Id="rId5" Type="http://schemas.openxmlformats.org/officeDocument/2006/relationships/hyperlink" Target="https://www.youtube.com/watch?v=ZF0Gy8uTfVw" TargetMode="External"/><Relationship Id="rId4" Type="http://schemas.openxmlformats.org/officeDocument/2006/relationships/hyperlink" Target="https://www.youtube.com/watch?v=NbG206mNEj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52773-E38E-450C-B16D-65AB05CB99D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BED99BF-CD33-4A98-99C8-1B716918119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Facebook</a:t>
          </a:r>
          <a:r>
            <a:rPr lang="en-US" baseline="0" dirty="0">
              <a:hlinkClick xmlns:r="http://schemas.openxmlformats.org/officeDocument/2006/relationships" r:id="rId1"/>
            </a:rPr>
            <a:t> Spaces</a:t>
          </a:r>
          <a:endParaRPr lang="en-US" dirty="0"/>
        </a:p>
      </dgm:t>
    </dgm:pt>
    <dgm:pt modelId="{2F5DDC39-2F04-458C-B097-0955474CEDC5}" type="parTrans" cxnId="{5B1AED8D-421C-4D7D-B58F-9492D6027DE2}">
      <dgm:prSet/>
      <dgm:spPr/>
      <dgm:t>
        <a:bodyPr/>
        <a:lstStyle/>
        <a:p>
          <a:endParaRPr lang="en-US"/>
        </a:p>
      </dgm:t>
    </dgm:pt>
    <dgm:pt modelId="{7B875609-44F6-441D-8681-B199E8662042}" type="sibTrans" cxnId="{5B1AED8D-421C-4D7D-B58F-9492D6027DE2}">
      <dgm:prSet/>
      <dgm:spPr/>
      <dgm:t>
        <a:bodyPr/>
        <a:lstStyle/>
        <a:p>
          <a:endParaRPr lang="en-US"/>
        </a:p>
      </dgm:t>
    </dgm:pt>
    <dgm:pt modelId="{FCEE0E0E-CA43-491B-BBE5-D8FB8EB12483}">
      <dgm:prSet/>
      <dgm:spPr/>
      <dgm:t>
        <a:bodyPr/>
        <a:lstStyle/>
        <a:p>
          <a:r>
            <a:rPr lang="en-US" b="0" i="0" dirty="0">
              <a:hlinkClick xmlns:r="http://schemas.openxmlformats.org/officeDocument/2006/relationships" r:id="rId2"/>
            </a:rPr>
            <a:t>VR Chat</a:t>
          </a:r>
          <a:endParaRPr lang="en-US" dirty="0"/>
        </a:p>
      </dgm:t>
    </dgm:pt>
    <dgm:pt modelId="{6566C54E-07A2-4E49-A80A-8A779D8C5506}" type="parTrans" cxnId="{9EA547A2-08E4-4068-88E0-8370CB8C15CF}">
      <dgm:prSet/>
      <dgm:spPr/>
      <dgm:t>
        <a:bodyPr/>
        <a:lstStyle/>
        <a:p>
          <a:endParaRPr lang="en-US"/>
        </a:p>
      </dgm:t>
    </dgm:pt>
    <dgm:pt modelId="{1F7A749C-60C0-4A22-A0F0-9DC0E14B2370}" type="sibTrans" cxnId="{9EA547A2-08E4-4068-88E0-8370CB8C15CF}">
      <dgm:prSet/>
      <dgm:spPr/>
      <dgm:t>
        <a:bodyPr/>
        <a:lstStyle/>
        <a:p>
          <a:endParaRPr lang="en-US"/>
        </a:p>
      </dgm:t>
    </dgm:pt>
    <dgm:pt modelId="{420A1C42-D52D-4716-8F2D-BC2F02202A87}">
      <dgm:prSet/>
      <dgm:spPr/>
      <dgm:t>
        <a:bodyPr/>
        <a:lstStyle/>
        <a:p>
          <a:r>
            <a:rPr lang="en-US" b="0" i="0" dirty="0" err="1">
              <a:hlinkClick xmlns:r="http://schemas.openxmlformats.org/officeDocument/2006/relationships" r:id="rId3"/>
            </a:rPr>
            <a:t>BigScreen</a:t>
          </a:r>
          <a:r>
            <a:rPr lang="en-US" b="0" i="0" dirty="0">
              <a:hlinkClick xmlns:r="http://schemas.openxmlformats.org/officeDocument/2006/relationships" r:id="rId3"/>
            </a:rPr>
            <a:t> VR</a:t>
          </a:r>
          <a:endParaRPr lang="en-US" dirty="0"/>
        </a:p>
      </dgm:t>
    </dgm:pt>
    <dgm:pt modelId="{2D1DAC20-4EB7-4B70-8D14-6FF0520A1C64}" type="parTrans" cxnId="{E294DCFD-EC1C-4964-99B4-D2825B3931CC}">
      <dgm:prSet/>
      <dgm:spPr/>
      <dgm:t>
        <a:bodyPr/>
        <a:lstStyle/>
        <a:p>
          <a:endParaRPr lang="en-US"/>
        </a:p>
      </dgm:t>
    </dgm:pt>
    <dgm:pt modelId="{3332B9D6-B9C0-434C-894A-99C2FD8D0D0D}" type="sibTrans" cxnId="{E294DCFD-EC1C-4964-99B4-D2825B3931CC}">
      <dgm:prSet/>
      <dgm:spPr/>
      <dgm:t>
        <a:bodyPr/>
        <a:lstStyle/>
        <a:p>
          <a:endParaRPr lang="en-US"/>
        </a:p>
      </dgm:t>
    </dgm:pt>
    <dgm:pt modelId="{2907E849-9D33-457A-B284-A06D793603F5}" type="pres">
      <dgm:prSet presAssocID="{6FB52773-E38E-450C-B16D-65AB05CB99D2}" presName="diagram" presStyleCnt="0">
        <dgm:presLayoutVars>
          <dgm:dir/>
          <dgm:resizeHandles val="exact"/>
        </dgm:presLayoutVars>
      </dgm:prSet>
      <dgm:spPr/>
    </dgm:pt>
    <dgm:pt modelId="{BB48A7EA-C13A-4AC5-B062-6AF81EE41C23}" type="pres">
      <dgm:prSet presAssocID="{EBED99BF-CD33-4A98-99C8-1B716918119B}" presName="node" presStyleLbl="node1" presStyleIdx="0" presStyleCnt="3">
        <dgm:presLayoutVars>
          <dgm:bulletEnabled val="1"/>
        </dgm:presLayoutVars>
      </dgm:prSet>
      <dgm:spPr/>
    </dgm:pt>
    <dgm:pt modelId="{D2B94D2B-EB22-43D8-9733-171F979D23E6}" type="pres">
      <dgm:prSet presAssocID="{7B875609-44F6-441D-8681-B199E8662042}" presName="sibTrans" presStyleCnt="0"/>
      <dgm:spPr/>
    </dgm:pt>
    <dgm:pt modelId="{D1AFF792-E343-40C0-B013-EA5EDC7A691D}" type="pres">
      <dgm:prSet presAssocID="{FCEE0E0E-CA43-491B-BBE5-D8FB8EB12483}" presName="node" presStyleLbl="node1" presStyleIdx="1" presStyleCnt="3">
        <dgm:presLayoutVars>
          <dgm:bulletEnabled val="1"/>
        </dgm:presLayoutVars>
      </dgm:prSet>
      <dgm:spPr/>
    </dgm:pt>
    <dgm:pt modelId="{BE1268BA-9D5B-4861-A344-BDD7D401D718}" type="pres">
      <dgm:prSet presAssocID="{1F7A749C-60C0-4A22-A0F0-9DC0E14B2370}" presName="sibTrans" presStyleCnt="0"/>
      <dgm:spPr/>
    </dgm:pt>
    <dgm:pt modelId="{55CB3356-3554-40A6-9516-1E9168D1EDC8}" type="pres">
      <dgm:prSet presAssocID="{420A1C42-D52D-4716-8F2D-BC2F02202A87}" presName="node" presStyleLbl="node1" presStyleIdx="2" presStyleCnt="3">
        <dgm:presLayoutVars>
          <dgm:bulletEnabled val="1"/>
        </dgm:presLayoutVars>
      </dgm:prSet>
      <dgm:spPr/>
    </dgm:pt>
  </dgm:ptLst>
  <dgm:cxnLst>
    <dgm:cxn modelId="{38C6BF11-95B2-4CD6-9575-20A02B74DDF1}" type="presOf" srcId="{420A1C42-D52D-4716-8F2D-BC2F02202A87}" destId="{55CB3356-3554-40A6-9516-1E9168D1EDC8}" srcOrd="0" destOrd="0" presId="urn:microsoft.com/office/officeart/2005/8/layout/default"/>
    <dgm:cxn modelId="{BE96F423-EF46-45F4-B113-E983C898C907}" type="presOf" srcId="{FCEE0E0E-CA43-491B-BBE5-D8FB8EB12483}" destId="{D1AFF792-E343-40C0-B013-EA5EDC7A691D}" srcOrd="0" destOrd="0" presId="urn:microsoft.com/office/officeart/2005/8/layout/default"/>
    <dgm:cxn modelId="{399F555E-E1C3-482A-BAD8-DA3AD4759BBB}" type="presOf" srcId="{6FB52773-E38E-450C-B16D-65AB05CB99D2}" destId="{2907E849-9D33-457A-B284-A06D793603F5}" srcOrd="0" destOrd="0" presId="urn:microsoft.com/office/officeart/2005/8/layout/default"/>
    <dgm:cxn modelId="{5B1AED8D-421C-4D7D-B58F-9492D6027DE2}" srcId="{6FB52773-E38E-450C-B16D-65AB05CB99D2}" destId="{EBED99BF-CD33-4A98-99C8-1B716918119B}" srcOrd="0" destOrd="0" parTransId="{2F5DDC39-2F04-458C-B097-0955474CEDC5}" sibTransId="{7B875609-44F6-441D-8681-B199E8662042}"/>
    <dgm:cxn modelId="{9EA547A2-08E4-4068-88E0-8370CB8C15CF}" srcId="{6FB52773-E38E-450C-B16D-65AB05CB99D2}" destId="{FCEE0E0E-CA43-491B-BBE5-D8FB8EB12483}" srcOrd="1" destOrd="0" parTransId="{6566C54E-07A2-4E49-A80A-8A779D8C5506}" sibTransId="{1F7A749C-60C0-4A22-A0F0-9DC0E14B2370}"/>
    <dgm:cxn modelId="{AC5298BD-A7DB-45B6-979C-1BE2C152804B}" type="presOf" srcId="{EBED99BF-CD33-4A98-99C8-1B716918119B}" destId="{BB48A7EA-C13A-4AC5-B062-6AF81EE41C23}" srcOrd="0" destOrd="0" presId="urn:microsoft.com/office/officeart/2005/8/layout/default"/>
    <dgm:cxn modelId="{E294DCFD-EC1C-4964-99B4-D2825B3931CC}" srcId="{6FB52773-E38E-450C-B16D-65AB05CB99D2}" destId="{420A1C42-D52D-4716-8F2D-BC2F02202A87}" srcOrd="2" destOrd="0" parTransId="{2D1DAC20-4EB7-4B70-8D14-6FF0520A1C64}" sibTransId="{3332B9D6-B9C0-434C-894A-99C2FD8D0D0D}"/>
    <dgm:cxn modelId="{41DA2645-5B72-4B68-B6C0-33B2F721BCAF}" type="presParOf" srcId="{2907E849-9D33-457A-B284-A06D793603F5}" destId="{BB48A7EA-C13A-4AC5-B062-6AF81EE41C23}" srcOrd="0" destOrd="0" presId="urn:microsoft.com/office/officeart/2005/8/layout/default"/>
    <dgm:cxn modelId="{39B4F5D3-E791-4A72-8F8C-95ECB1E35099}" type="presParOf" srcId="{2907E849-9D33-457A-B284-A06D793603F5}" destId="{D2B94D2B-EB22-43D8-9733-171F979D23E6}" srcOrd="1" destOrd="0" presId="urn:microsoft.com/office/officeart/2005/8/layout/default"/>
    <dgm:cxn modelId="{6B35D0F3-50A5-40A7-9C3C-1E820202A752}" type="presParOf" srcId="{2907E849-9D33-457A-B284-A06D793603F5}" destId="{D1AFF792-E343-40C0-B013-EA5EDC7A691D}" srcOrd="2" destOrd="0" presId="urn:microsoft.com/office/officeart/2005/8/layout/default"/>
    <dgm:cxn modelId="{57B1F4EF-8AD6-43B2-AB05-57E30B6E0D99}" type="presParOf" srcId="{2907E849-9D33-457A-B284-A06D793603F5}" destId="{BE1268BA-9D5B-4861-A344-BDD7D401D718}" srcOrd="3" destOrd="0" presId="urn:microsoft.com/office/officeart/2005/8/layout/default"/>
    <dgm:cxn modelId="{C1C3E981-DE2D-4133-AF0A-6421AEB15AE0}" type="presParOf" srcId="{2907E849-9D33-457A-B284-A06D793603F5}" destId="{55CB3356-3554-40A6-9516-1E9168D1EDC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52773-E38E-450C-B16D-65AB05CB99D2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EBED99BF-CD33-4A98-99C8-1B716918119B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1"/>
            </a:rPr>
            <a:t>Virtual Tours</a:t>
          </a:r>
          <a:endParaRPr lang="en-US"/>
        </a:p>
      </dgm:t>
    </dgm:pt>
    <dgm:pt modelId="{2F5DDC39-2F04-458C-B097-0955474CEDC5}" type="parTrans" cxnId="{5B1AED8D-421C-4D7D-B58F-9492D6027DE2}">
      <dgm:prSet/>
      <dgm:spPr/>
      <dgm:t>
        <a:bodyPr/>
        <a:lstStyle/>
        <a:p>
          <a:endParaRPr lang="en-US"/>
        </a:p>
      </dgm:t>
    </dgm:pt>
    <dgm:pt modelId="{7B875609-44F6-441D-8681-B199E8662042}" type="sibTrans" cxnId="{5B1AED8D-421C-4D7D-B58F-9492D6027DE2}">
      <dgm:prSet/>
      <dgm:spPr/>
      <dgm:t>
        <a:bodyPr/>
        <a:lstStyle/>
        <a:p>
          <a:endParaRPr lang="en-US"/>
        </a:p>
      </dgm:t>
    </dgm:pt>
    <dgm:pt modelId="{FCEE0E0E-CA43-491B-BBE5-D8FB8EB12483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2"/>
            </a:rPr>
            <a:t>Chemistry</a:t>
          </a:r>
          <a:endParaRPr lang="en-US"/>
        </a:p>
      </dgm:t>
    </dgm:pt>
    <dgm:pt modelId="{6566C54E-07A2-4E49-A80A-8A779D8C5506}" type="parTrans" cxnId="{9EA547A2-08E4-4068-88E0-8370CB8C15CF}">
      <dgm:prSet/>
      <dgm:spPr/>
      <dgm:t>
        <a:bodyPr/>
        <a:lstStyle/>
        <a:p>
          <a:endParaRPr lang="en-US"/>
        </a:p>
      </dgm:t>
    </dgm:pt>
    <dgm:pt modelId="{1F7A749C-60C0-4A22-A0F0-9DC0E14B2370}" type="sibTrans" cxnId="{9EA547A2-08E4-4068-88E0-8370CB8C15CF}">
      <dgm:prSet/>
      <dgm:spPr/>
      <dgm:t>
        <a:bodyPr/>
        <a:lstStyle/>
        <a:p>
          <a:endParaRPr lang="en-US"/>
        </a:p>
      </dgm:t>
    </dgm:pt>
    <dgm:pt modelId="{420A1C42-D52D-4716-8F2D-BC2F02202A87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3"/>
            </a:rPr>
            <a:t>Math</a:t>
          </a:r>
          <a:endParaRPr lang="en-US"/>
        </a:p>
      </dgm:t>
    </dgm:pt>
    <dgm:pt modelId="{2D1DAC20-4EB7-4B70-8D14-6FF0520A1C64}" type="parTrans" cxnId="{E294DCFD-EC1C-4964-99B4-D2825B3931CC}">
      <dgm:prSet/>
      <dgm:spPr/>
      <dgm:t>
        <a:bodyPr/>
        <a:lstStyle/>
        <a:p>
          <a:endParaRPr lang="en-US"/>
        </a:p>
      </dgm:t>
    </dgm:pt>
    <dgm:pt modelId="{3332B9D6-B9C0-434C-894A-99C2FD8D0D0D}" type="sibTrans" cxnId="{E294DCFD-EC1C-4964-99B4-D2825B3931CC}">
      <dgm:prSet/>
      <dgm:spPr/>
      <dgm:t>
        <a:bodyPr/>
        <a:lstStyle/>
        <a:p>
          <a:endParaRPr lang="en-US"/>
        </a:p>
      </dgm:t>
    </dgm:pt>
    <dgm:pt modelId="{0429ED38-888B-4006-999A-93BD55BA76D7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4"/>
            </a:rPr>
            <a:t>Architecture</a:t>
          </a:r>
          <a:endParaRPr lang="en-US"/>
        </a:p>
      </dgm:t>
    </dgm:pt>
    <dgm:pt modelId="{B037BFBF-F5F4-4C05-81A2-2CD20B5C39AD}" type="parTrans" cxnId="{ABDF927C-CAFB-4AF9-B4F1-6836C0023836}">
      <dgm:prSet/>
      <dgm:spPr/>
      <dgm:t>
        <a:bodyPr/>
        <a:lstStyle/>
        <a:p>
          <a:endParaRPr lang="en-US"/>
        </a:p>
      </dgm:t>
    </dgm:pt>
    <dgm:pt modelId="{D2B6D112-F91B-4DC6-AEA5-7DB6519BF874}" type="sibTrans" cxnId="{ABDF927C-CAFB-4AF9-B4F1-6836C0023836}">
      <dgm:prSet/>
      <dgm:spPr/>
      <dgm:t>
        <a:bodyPr/>
        <a:lstStyle/>
        <a:p>
          <a:endParaRPr lang="en-US"/>
        </a:p>
      </dgm:t>
    </dgm:pt>
    <dgm:pt modelId="{F0AB6DAC-6252-4736-8191-73CCC3E67E4A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5"/>
            </a:rPr>
            <a:t>Welding</a:t>
          </a:r>
          <a:endParaRPr lang="en-US"/>
        </a:p>
      </dgm:t>
    </dgm:pt>
    <dgm:pt modelId="{5250FAFB-CB17-47D1-9C0B-C8BA5242A9C1}" type="parTrans" cxnId="{21359929-12AF-4D94-887C-0A71D5905168}">
      <dgm:prSet/>
      <dgm:spPr/>
      <dgm:t>
        <a:bodyPr/>
        <a:lstStyle/>
        <a:p>
          <a:endParaRPr lang="en-US"/>
        </a:p>
      </dgm:t>
    </dgm:pt>
    <dgm:pt modelId="{89534343-FDF7-4B06-B43B-669C6E4000E5}" type="sibTrans" cxnId="{21359929-12AF-4D94-887C-0A71D5905168}">
      <dgm:prSet/>
      <dgm:spPr/>
      <dgm:t>
        <a:bodyPr/>
        <a:lstStyle/>
        <a:p>
          <a:endParaRPr lang="en-US"/>
        </a:p>
      </dgm:t>
    </dgm:pt>
    <dgm:pt modelId="{EAF80BA7-8F1D-4767-BCEC-B86D6363DCDF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6"/>
            </a:rPr>
            <a:t>Surgery</a:t>
          </a:r>
          <a:endParaRPr lang="en-US"/>
        </a:p>
      </dgm:t>
    </dgm:pt>
    <dgm:pt modelId="{40EDF433-2D98-4089-86B4-0DD58852C69A}" type="parTrans" cxnId="{D52EEEB7-B4B4-4118-A59B-0903B7C0EFA2}">
      <dgm:prSet/>
      <dgm:spPr/>
      <dgm:t>
        <a:bodyPr/>
        <a:lstStyle/>
        <a:p>
          <a:endParaRPr lang="en-US"/>
        </a:p>
      </dgm:t>
    </dgm:pt>
    <dgm:pt modelId="{7FF224F1-FC7A-4FF6-81AD-1924A12AAAE3}" type="sibTrans" cxnId="{D52EEEB7-B4B4-4118-A59B-0903B7C0EFA2}">
      <dgm:prSet/>
      <dgm:spPr/>
      <dgm:t>
        <a:bodyPr/>
        <a:lstStyle/>
        <a:p>
          <a:endParaRPr lang="en-US"/>
        </a:p>
      </dgm:t>
    </dgm:pt>
    <dgm:pt modelId="{A93BA9D1-E958-4983-B033-D70433ED9C28}" type="pres">
      <dgm:prSet presAssocID="{6FB52773-E38E-450C-B16D-65AB05CB99D2}" presName="diagram" presStyleCnt="0">
        <dgm:presLayoutVars>
          <dgm:dir/>
          <dgm:resizeHandles val="exact"/>
        </dgm:presLayoutVars>
      </dgm:prSet>
      <dgm:spPr/>
    </dgm:pt>
    <dgm:pt modelId="{D1546C51-CF0E-408D-A199-E9DD2B729F96}" type="pres">
      <dgm:prSet presAssocID="{EBED99BF-CD33-4A98-99C8-1B716918119B}" presName="node" presStyleLbl="node1" presStyleIdx="0" presStyleCnt="6">
        <dgm:presLayoutVars>
          <dgm:bulletEnabled val="1"/>
        </dgm:presLayoutVars>
      </dgm:prSet>
      <dgm:spPr/>
    </dgm:pt>
    <dgm:pt modelId="{637AB651-8293-40C2-BAA7-FEB810819227}" type="pres">
      <dgm:prSet presAssocID="{7B875609-44F6-441D-8681-B199E8662042}" presName="sibTrans" presStyleCnt="0"/>
      <dgm:spPr/>
    </dgm:pt>
    <dgm:pt modelId="{0A06AA6D-25E3-4C50-AA49-EDCEB86B7146}" type="pres">
      <dgm:prSet presAssocID="{FCEE0E0E-CA43-491B-BBE5-D8FB8EB12483}" presName="node" presStyleLbl="node1" presStyleIdx="1" presStyleCnt="6">
        <dgm:presLayoutVars>
          <dgm:bulletEnabled val="1"/>
        </dgm:presLayoutVars>
      </dgm:prSet>
      <dgm:spPr/>
    </dgm:pt>
    <dgm:pt modelId="{1CC60379-15CA-4AEA-A144-96A2EC8B527A}" type="pres">
      <dgm:prSet presAssocID="{1F7A749C-60C0-4A22-A0F0-9DC0E14B2370}" presName="sibTrans" presStyleCnt="0"/>
      <dgm:spPr/>
    </dgm:pt>
    <dgm:pt modelId="{102EEB07-D437-4CD4-851D-80C9285947A0}" type="pres">
      <dgm:prSet presAssocID="{420A1C42-D52D-4716-8F2D-BC2F02202A87}" presName="node" presStyleLbl="node1" presStyleIdx="2" presStyleCnt="6">
        <dgm:presLayoutVars>
          <dgm:bulletEnabled val="1"/>
        </dgm:presLayoutVars>
      </dgm:prSet>
      <dgm:spPr/>
    </dgm:pt>
    <dgm:pt modelId="{E5004583-099B-4462-8CC5-52C1C7E6120F}" type="pres">
      <dgm:prSet presAssocID="{3332B9D6-B9C0-434C-894A-99C2FD8D0D0D}" presName="sibTrans" presStyleCnt="0"/>
      <dgm:spPr/>
    </dgm:pt>
    <dgm:pt modelId="{407D96CA-4FE9-4578-BAC2-40FB98884424}" type="pres">
      <dgm:prSet presAssocID="{0429ED38-888B-4006-999A-93BD55BA76D7}" presName="node" presStyleLbl="node1" presStyleIdx="3" presStyleCnt="6">
        <dgm:presLayoutVars>
          <dgm:bulletEnabled val="1"/>
        </dgm:presLayoutVars>
      </dgm:prSet>
      <dgm:spPr/>
    </dgm:pt>
    <dgm:pt modelId="{0D02EFAD-ECE7-44B8-B5A0-EA168E8A3998}" type="pres">
      <dgm:prSet presAssocID="{D2B6D112-F91B-4DC6-AEA5-7DB6519BF874}" presName="sibTrans" presStyleCnt="0"/>
      <dgm:spPr/>
    </dgm:pt>
    <dgm:pt modelId="{40F8CD6A-F60B-454C-A691-8E17C3E17335}" type="pres">
      <dgm:prSet presAssocID="{F0AB6DAC-6252-4736-8191-73CCC3E67E4A}" presName="node" presStyleLbl="node1" presStyleIdx="4" presStyleCnt="6">
        <dgm:presLayoutVars>
          <dgm:bulletEnabled val="1"/>
        </dgm:presLayoutVars>
      </dgm:prSet>
      <dgm:spPr/>
    </dgm:pt>
    <dgm:pt modelId="{88B24515-ACCF-4E30-84E3-0591EF12D2C9}" type="pres">
      <dgm:prSet presAssocID="{89534343-FDF7-4B06-B43B-669C6E4000E5}" presName="sibTrans" presStyleCnt="0"/>
      <dgm:spPr/>
    </dgm:pt>
    <dgm:pt modelId="{490470F1-CCEE-422E-A5DD-F32A9B7C53A0}" type="pres">
      <dgm:prSet presAssocID="{EAF80BA7-8F1D-4767-BCEC-B86D6363DCDF}" presName="node" presStyleLbl="node1" presStyleIdx="5" presStyleCnt="6">
        <dgm:presLayoutVars>
          <dgm:bulletEnabled val="1"/>
        </dgm:presLayoutVars>
      </dgm:prSet>
      <dgm:spPr/>
    </dgm:pt>
  </dgm:ptLst>
  <dgm:cxnLst>
    <dgm:cxn modelId="{21359929-12AF-4D94-887C-0A71D5905168}" srcId="{6FB52773-E38E-450C-B16D-65AB05CB99D2}" destId="{F0AB6DAC-6252-4736-8191-73CCC3E67E4A}" srcOrd="4" destOrd="0" parTransId="{5250FAFB-CB17-47D1-9C0B-C8BA5242A9C1}" sibTransId="{89534343-FDF7-4B06-B43B-669C6E4000E5}"/>
    <dgm:cxn modelId="{1FBD773D-21A2-418D-A838-92D69FE153A6}" type="presOf" srcId="{EBED99BF-CD33-4A98-99C8-1B716918119B}" destId="{D1546C51-CF0E-408D-A199-E9DD2B729F96}" srcOrd="0" destOrd="0" presId="urn:microsoft.com/office/officeart/2005/8/layout/default"/>
    <dgm:cxn modelId="{C8DADD5D-D031-4882-9D78-B12A72B140CF}" type="presOf" srcId="{F0AB6DAC-6252-4736-8191-73CCC3E67E4A}" destId="{40F8CD6A-F60B-454C-A691-8E17C3E17335}" srcOrd="0" destOrd="0" presId="urn:microsoft.com/office/officeart/2005/8/layout/default"/>
    <dgm:cxn modelId="{B743416B-A52F-4217-995D-F656C67D6955}" type="presOf" srcId="{420A1C42-D52D-4716-8F2D-BC2F02202A87}" destId="{102EEB07-D437-4CD4-851D-80C9285947A0}" srcOrd="0" destOrd="0" presId="urn:microsoft.com/office/officeart/2005/8/layout/default"/>
    <dgm:cxn modelId="{2FC21D76-5C46-431C-9D90-2498CF42DEF4}" type="presOf" srcId="{6FB52773-E38E-450C-B16D-65AB05CB99D2}" destId="{A93BA9D1-E958-4983-B033-D70433ED9C28}" srcOrd="0" destOrd="0" presId="urn:microsoft.com/office/officeart/2005/8/layout/default"/>
    <dgm:cxn modelId="{ABDF927C-CAFB-4AF9-B4F1-6836C0023836}" srcId="{6FB52773-E38E-450C-B16D-65AB05CB99D2}" destId="{0429ED38-888B-4006-999A-93BD55BA76D7}" srcOrd="3" destOrd="0" parTransId="{B037BFBF-F5F4-4C05-81A2-2CD20B5C39AD}" sibTransId="{D2B6D112-F91B-4DC6-AEA5-7DB6519BF874}"/>
    <dgm:cxn modelId="{94CCF47F-8D9C-4602-A1DF-888CD4F8C0ED}" type="presOf" srcId="{EAF80BA7-8F1D-4767-BCEC-B86D6363DCDF}" destId="{490470F1-CCEE-422E-A5DD-F32A9B7C53A0}" srcOrd="0" destOrd="0" presId="urn:microsoft.com/office/officeart/2005/8/layout/default"/>
    <dgm:cxn modelId="{5B1AED8D-421C-4D7D-B58F-9492D6027DE2}" srcId="{6FB52773-E38E-450C-B16D-65AB05CB99D2}" destId="{EBED99BF-CD33-4A98-99C8-1B716918119B}" srcOrd="0" destOrd="0" parTransId="{2F5DDC39-2F04-458C-B097-0955474CEDC5}" sibTransId="{7B875609-44F6-441D-8681-B199E8662042}"/>
    <dgm:cxn modelId="{C5323B9C-2290-490E-8E56-162A46349D32}" type="presOf" srcId="{0429ED38-888B-4006-999A-93BD55BA76D7}" destId="{407D96CA-4FE9-4578-BAC2-40FB98884424}" srcOrd="0" destOrd="0" presId="urn:microsoft.com/office/officeart/2005/8/layout/default"/>
    <dgm:cxn modelId="{9EA547A2-08E4-4068-88E0-8370CB8C15CF}" srcId="{6FB52773-E38E-450C-B16D-65AB05CB99D2}" destId="{FCEE0E0E-CA43-491B-BBE5-D8FB8EB12483}" srcOrd="1" destOrd="0" parTransId="{6566C54E-07A2-4E49-A80A-8A779D8C5506}" sibTransId="{1F7A749C-60C0-4A22-A0F0-9DC0E14B2370}"/>
    <dgm:cxn modelId="{D52EEEB7-B4B4-4118-A59B-0903B7C0EFA2}" srcId="{6FB52773-E38E-450C-B16D-65AB05CB99D2}" destId="{EAF80BA7-8F1D-4767-BCEC-B86D6363DCDF}" srcOrd="5" destOrd="0" parTransId="{40EDF433-2D98-4089-86B4-0DD58852C69A}" sibTransId="{7FF224F1-FC7A-4FF6-81AD-1924A12AAAE3}"/>
    <dgm:cxn modelId="{8CDCB9BF-94F7-485E-B069-8501D9657B69}" type="presOf" srcId="{FCEE0E0E-CA43-491B-BBE5-D8FB8EB12483}" destId="{0A06AA6D-25E3-4C50-AA49-EDCEB86B7146}" srcOrd="0" destOrd="0" presId="urn:microsoft.com/office/officeart/2005/8/layout/default"/>
    <dgm:cxn modelId="{E294DCFD-EC1C-4964-99B4-D2825B3931CC}" srcId="{6FB52773-E38E-450C-B16D-65AB05CB99D2}" destId="{420A1C42-D52D-4716-8F2D-BC2F02202A87}" srcOrd="2" destOrd="0" parTransId="{2D1DAC20-4EB7-4B70-8D14-6FF0520A1C64}" sibTransId="{3332B9D6-B9C0-434C-894A-99C2FD8D0D0D}"/>
    <dgm:cxn modelId="{6CFA62AF-8705-4ED9-8C8A-9A6494E277DA}" type="presParOf" srcId="{A93BA9D1-E958-4983-B033-D70433ED9C28}" destId="{D1546C51-CF0E-408D-A199-E9DD2B729F96}" srcOrd="0" destOrd="0" presId="urn:microsoft.com/office/officeart/2005/8/layout/default"/>
    <dgm:cxn modelId="{98534C93-E7D8-4EA5-9F68-8C4807FF8ABB}" type="presParOf" srcId="{A93BA9D1-E958-4983-B033-D70433ED9C28}" destId="{637AB651-8293-40C2-BAA7-FEB810819227}" srcOrd="1" destOrd="0" presId="urn:microsoft.com/office/officeart/2005/8/layout/default"/>
    <dgm:cxn modelId="{23E434CF-0DE6-4CC3-A7A5-31460F3ABD68}" type="presParOf" srcId="{A93BA9D1-E958-4983-B033-D70433ED9C28}" destId="{0A06AA6D-25E3-4C50-AA49-EDCEB86B7146}" srcOrd="2" destOrd="0" presId="urn:microsoft.com/office/officeart/2005/8/layout/default"/>
    <dgm:cxn modelId="{11D8ED74-96BB-4D5F-9528-4DEEF3340E5E}" type="presParOf" srcId="{A93BA9D1-E958-4983-B033-D70433ED9C28}" destId="{1CC60379-15CA-4AEA-A144-96A2EC8B527A}" srcOrd="3" destOrd="0" presId="urn:microsoft.com/office/officeart/2005/8/layout/default"/>
    <dgm:cxn modelId="{979539B1-48CD-44DC-B5CF-FE345F7A29A3}" type="presParOf" srcId="{A93BA9D1-E958-4983-B033-D70433ED9C28}" destId="{102EEB07-D437-4CD4-851D-80C9285947A0}" srcOrd="4" destOrd="0" presId="urn:microsoft.com/office/officeart/2005/8/layout/default"/>
    <dgm:cxn modelId="{65F76662-0770-4088-A441-F4BAB82614BF}" type="presParOf" srcId="{A93BA9D1-E958-4983-B033-D70433ED9C28}" destId="{E5004583-099B-4462-8CC5-52C1C7E6120F}" srcOrd="5" destOrd="0" presId="urn:microsoft.com/office/officeart/2005/8/layout/default"/>
    <dgm:cxn modelId="{FDB6FEA5-85BB-416C-9618-3BD644FEF436}" type="presParOf" srcId="{A93BA9D1-E958-4983-B033-D70433ED9C28}" destId="{407D96CA-4FE9-4578-BAC2-40FB98884424}" srcOrd="6" destOrd="0" presId="urn:microsoft.com/office/officeart/2005/8/layout/default"/>
    <dgm:cxn modelId="{EB5A38F0-101F-4CB5-B364-8402B4918E83}" type="presParOf" srcId="{A93BA9D1-E958-4983-B033-D70433ED9C28}" destId="{0D02EFAD-ECE7-44B8-B5A0-EA168E8A3998}" srcOrd="7" destOrd="0" presId="urn:microsoft.com/office/officeart/2005/8/layout/default"/>
    <dgm:cxn modelId="{216CBFCB-43EA-4335-A790-C6F08D509FD4}" type="presParOf" srcId="{A93BA9D1-E958-4983-B033-D70433ED9C28}" destId="{40F8CD6A-F60B-454C-A691-8E17C3E17335}" srcOrd="8" destOrd="0" presId="urn:microsoft.com/office/officeart/2005/8/layout/default"/>
    <dgm:cxn modelId="{BAB77FCA-DDFA-4DD4-B468-D78911AAF807}" type="presParOf" srcId="{A93BA9D1-E958-4983-B033-D70433ED9C28}" destId="{88B24515-ACCF-4E30-84E3-0591EF12D2C9}" srcOrd="9" destOrd="0" presId="urn:microsoft.com/office/officeart/2005/8/layout/default"/>
    <dgm:cxn modelId="{CA00590A-BF37-4EA3-B26B-218BC852403A}" type="presParOf" srcId="{A93BA9D1-E958-4983-B033-D70433ED9C28}" destId="{490470F1-CCEE-422E-A5DD-F32A9B7C53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8A7EA-C13A-4AC5-B062-6AF81EE41C23}">
      <dsp:nvSpPr>
        <dsp:cNvPr id="0" name=""/>
        <dsp:cNvSpPr/>
      </dsp:nvSpPr>
      <dsp:spPr>
        <a:xfrm>
          <a:off x="0" y="808961"/>
          <a:ext cx="3007932" cy="1804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hlinkClick xmlns:r="http://schemas.openxmlformats.org/officeDocument/2006/relationships" r:id="rId1"/>
            </a:rPr>
            <a:t>Facebook</a:t>
          </a:r>
          <a:r>
            <a:rPr lang="en-US" sz="4200" kern="1200" baseline="0" dirty="0">
              <a:hlinkClick xmlns:r="http://schemas.openxmlformats.org/officeDocument/2006/relationships" r:id="rId1"/>
            </a:rPr>
            <a:t> Spaces</a:t>
          </a:r>
          <a:endParaRPr lang="en-US" sz="4200" kern="1200" dirty="0"/>
        </a:p>
      </dsp:txBody>
      <dsp:txXfrm>
        <a:off x="0" y="808961"/>
        <a:ext cx="3007932" cy="1804759"/>
      </dsp:txXfrm>
    </dsp:sp>
    <dsp:sp modelId="{D1AFF792-E343-40C0-B013-EA5EDC7A691D}">
      <dsp:nvSpPr>
        <dsp:cNvPr id="0" name=""/>
        <dsp:cNvSpPr/>
      </dsp:nvSpPr>
      <dsp:spPr>
        <a:xfrm>
          <a:off x="3308725" y="808961"/>
          <a:ext cx="3007932" cy="1804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dirty="0">
              <a:hlinkClick xmlns:r="http://schemas.openxmlformats.org/officeDocument/2006/relationships" r:id="rId2"/>
            </a:rPr>
            <a:t>VR Chat</a:t>
          </a:r>
          <a:endParaRPr lang="en-US" sz="4200" kern="1200" dirty="0"/>
        </a:p>
      </dsp:txBody>
      <dsp:txXfrm>
        <a:off x="3308725" y="808961"/>
        <a:ext cx="3007932" cy="1804759"/>
      </dsp:txXfrm>
    </dsp:sp>
    <dsp:sp modelId="{55CB3356-3554-40A6-9516-1E9168D1EDC8}">
      <dsp:nvSpPr>
        <dsp:cNvPr id="0" name=""/>
        <dsp:cNvSpPr/>
      </dsp:nvSpPr>
      <dsp:spPr>
        <a:xfrm>
          <a:off x="6617450" y="808961"/>
          <a:ext cx="3007932" cy="1804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dirty="0" err="1">
              <a:hlinkClick xmlns:r="http://schemas.openxmlformats.org/officeDocument/2006/relationships" r:id="rId3"/>
            </a:rPr>
            <a:t>BigScreen</a:t>
          </a:r>
          <a:r>
            <a:rPr lang="en-US" sz="4200" b="0" i="0" kern="1200" dirty="0">
              <a:hlinkClick xmlns:r="http://schemas.openxmlformats.org/officeDocument/2006/relationships" r:id="rId3"/>
            </a:rPr>
            <a:t> VR</a:t>
          </a:r>
          <a:endParaRPr lang="en-US" sz="4200" kern="1200" dirty="0"/>
        </a:p>
      </dsp:txBody>
      <dsp:txXfrm>
        <a:off x="6617450" y="808961"/>
        <a:ext cx="3007932" cy="180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46C51-CF0E-408D-A199-E9DD2B729F96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>
              <a:hlinkClick xmlns:r="http://schemas.openxmlformats.org/officeDocument/2006/relationships" r:id="rId1"/>
            </a:rPr>
            <a:t>Virtual Tours</a:t>
          </a:r>
          <a:endParaRPr lang="en-US" sz="3100" kern="1200"/>
        </a:p>
      </dsp:txBody>
      <dsp:txXfrm>
        <a:off x="601586" y="580"/>
        <a:ext cx="2631940" cy="1579164"/>
      </dsp:txXfrm>
    </dsp:sp>
    <dsp:sp modelId="{0A06AA6D-25E3-4C50-AA49-EDCEB86B7146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>
              <a:hlinkClick xmlns:r="http://schemas.openxmlformats.org/officeDocument/2006/relationships" r:id="rId2"/>
            </a:rPr>
            <a:t>Chemistry</a:t>
          </a:r>
          <a:endParaRPr lang="en-US" sz="3100" kern="1200"/>
        </a:p>
      </dsp:txBody>
      <dsp:txXfrm>
        <a:off x="3496721" y="580"/>
        <a:ext cx="2631940" cy="1579164"/>
      </dsp:txXfrm>
    </dsp:sp>
    <dsp:sp modelId="{102EEB07-D437-4CD4-851D-80C9285947A0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>
              <a:hlinkClick xmlns:r="http://schemas.openxmlformats.org/officeDocument/2006/relationships" r:id="rId3"/>
            </a:rPr>
            <a:t>Math</a:t>
          </a:r>
          <a:endParaRPr lang="en-US" sz="3100" kern="1200"/>
        </a:p>
      </dsp:txBody>
      <dsp:txXfrm>
        <a:off x="6391855" y="580"/>
        <a:ext cx="2631940" cy="1579164"/>
      </dsp:txXfrm>
    </dsp:sp>
    <dsp:sp modelId="{407D96CA-4FE9-4578-BAC2-40FB98884424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>
              <a:hlinkClick xmlns:r="http://schemas.openxmlformats.org/officeDocument/2006/relationships" r:id="rId4"/>
            </a:rPr>
            <a:t>Architecture</a:t>
          </a:r>
          <a:endParaRPr lang="en-US" sz="3100" kern="1200"/>
        </a:p>
      </dsp:txBody>
      <dsp:txXfrm>
        <a:off x="601586" y="1842938"/>
        <a:ext cx="2631940" cy="1579164"/>
      </dsp:txXfrm>
    </dsp:sp>
    <dsp:sp modelId="{40F8CD6A-F60B-454C-A691-8E17C3E17335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>
              <a:hlinkClick xmlns:r="http://schemas.openxmlformats.org/officeDocument/2006/relationships" r:id="rId5"/>
            </a:rPr>
            <a:t>Welding</a:t>
          </a:r>
          <a:endParaRPr lang="en-US" sz="3100" kern="1200"/>
        </a:p>
      </dsp:txBody>
      <dsp:txXfrm>
        <a:off x="3496721" y="1842938"/>
        <a:ext cx="2631940" cy="1579164"/>
      </dsp:txXfrm>
    </dsp:sp>
    <dsp:sp modelId="{490470F1-CCEE-422E-A5DD-F32A9B7C53A0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>
              <a:hlinkClick xmlns:r="http://schemas.openxmlformats.org/officeDocument/2006/relationships" r:id="rId6"/>
            </a:rPr>
            <a:t>Surgery</a:t>
          </a:r>
          <a:endParaRPr lang="en-US" sz="3100" kern="1200"/>
        </a:p>
      </dsp:txBody>
      <dsp:txXfrm>
        <a:off x="6391855" y="1842938"/>
        <a:ext cx="2631940" cy="157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4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6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843ACA0-2364-4508-A038-CEDF5EE555BD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2423C89-42D7-4654-A5FC-084DD97C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ufo.com/blackframes#count=2&amp;background=000000&amp;pps=960&amp;bonusufo=1&amp;equalizer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7yLuiSfMWM&amp;list=LLdZN6BXR-hJqKUEREO9H7dg&amp;index=2&amp;t=0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axPFtQ1zXc&amp;list=LLdZN6BXR-hJqKUEREO9H7dg&amp;index=1&amp;t=0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2"/>
            <a:ext cx="12192000" cy="686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045"/>
            <a:ext cx="10515600" cy="128079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for Computing Machinery at Southeast Missouri State University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838200" y="4723765"/>
            <a:ext cx="10515600" cy="128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VIRTUAL REALITY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46" y="3170679"/>
            <a:ext cx="466308" cy="467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4234" y="6004560"/>
            <a:ext cx="4643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Stephen Sladek</a:t>
            </a:r>
          </a:p>
        </p:txBody>
      </p:sp>
    </p:spTree>
    <p:extLst>
      <p:ext uri="{BB962C8B-B14F-4D97-AF65-F5344CB8AC3E}">
        <p14:creationId xmlns:p14="http://schemas.microsoft.com/office/powerpoint/2010/main" val="157590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Virtual Reality Movies / Series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Tron 1982</a:t>
            </a:r>
          </a:p>
          <a:p>
            <a:r>
              <a:rPr lang="en-US" sz="1800" dirty="0"/>
              <a:t>Lawnmower Man 1992</a:t>
            </a:r>
          </a:p>
          <a:p>
            <a:r>
              <a:rPr lang="en-US" sz="1800" dirty="0"/>
              <a:t>The Matrix 1999</a:t>
            </a:r>
          </a:p>
          <a:p>
            <a:r>
              <a:rPr lang="en-US" sz="1800" dirty="0"/>
              <a:t>Sword Art Online 2012</a:t>
            </a:r>
          </a:p>
          <a:p>
            <a:r>
              <a:rPr lang="en-US" sz="1800" dirty="0"/>
              <a:t>Log Horizon 2013</a:t>
            </a:r>
          </a:p>
          <a:p>
            <a:r>
              <a:rPr lang="en-US" sz="1800" dirty="0"/>
              <a:t>Ready Player One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12" y="566055"/>
            <a:ext cx="1873696" cy="2774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05" y="566055"/>
            <a:ext cx="2009077" cy="2774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79" y="566055"/>
            <a:ext cx="2103740" cy="2774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12" y="3635544"/>
            <a:ext cx="1907236" cy="2774162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D6297FA6-ABC2-4996-B617-32E802A02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5" y="3635544"/>
            <a:ext cx="1920094" cy="2774162"/>
          </a:xfrm>
          <a:prstGeom prst="rect">
            <a:avLst/>
          </a:prstGeom>
        </p:spPr>
      </p:pic>
      <p:pic>
        <p:nvPicPr>
          <p:cNvPr id="14" name="Picture 13" descr="A picture containing indoor, table, top&#10;&#10;Description generated with high confidence">
            <a:extLst>
              <a:ext uri="{FF2B5EF4-FFF2-40B4-BE49-F238E27FC236}">
                <a16:creationId xmlns:a16="http://schemas.microsoft.com/office/drawing/2014/main" id="{A13E5C5E-0B88-491A-8302-4D3AB6537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79" y="3635544"/>
            <a:ext cx="1860719" cy="27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40819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70E1E-17DD-4E45-89BC-DE1658BAA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Required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Optics</a:t>
            </a:r>
          </a:p>
          <a:p>
            <a:r>
              <a:rPr lang="en-US" sz="2400" dirty="0"/>
              <a:t>Focal Length</a:t>
            </a:r>
          </a:p>
          <a:p>
            <a:r>
              <a:rPr lang="en-US" sz="2400" dirty="0"/>
              <a:t>Field of View</a:t>
            </a:r>
          </a:p>
          <a:p>
            <a:r>
              <a:rPr lang="en-US" sz="2400" dirty="0"/>
              <a:t>Stereoscopy</a:t>
            </a:r>
          </a:p>
          <a:p>
            <a:r>
              <a:rPr lang="en-US" sz="2400" dirty="0"/>
              <a:t>Rotational Tracking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73310-86F1-475F-B09A-1000F2068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Not Required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3F4CE-856A-4893-AACF-9ADB6EE851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Low Persistence*</a:t>
            </a:r>
          </a:p>
          <a:p>
            <a:r>
              <a:rPr lang="en-US" sz="2400" dirty="0"/>
              <a:t>Spatial Audio</a:t>
            </a:r>
          </a:p>
          <a:p>
            <a:r>
              <a:rPr lang="en-US" sz="2400" dirty="0"/>
              <a:t>Positional Tracking</a:t>
            </a:r>
          </a:p>
          <a:p>
            <a:r>
              <a:rPr lang="en-US" sz="2400" dirty="0"/>
              <a:t>Haptic Feedback</a:t>
            </a:r>
          </a:p>
          <a:p>
            <a:r>
              <a:rPr lang="en-US" sz="2400" dirty="0"/>
              <a:t>Eye Tracking</a:t>
            </a:r>
          </a:p>
        </p:txBody>
      </p:sp>
    </p:spTree>
    <p:extLst>
      <p:ext uri="{BB962C8B-B14F-4D97-AF65-F5344CB8AC3E}">
        <p14:creationId xmlns:p14="http://schemas.microsoft.com/office/powerpoint/2010/main" val="235195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06289-1A78-43B9-9564-71C65DF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A1D46B-88C5-43DB-9991-1BCD5598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Low Persistence</a:t>
            </a:r>
          </a:p>
          <a:p>
            <a:pPr lvl="1"/>
            <a:r>
              <a:rPr lang="en-US" sz="2400" dirty="0"/>
              <a:t>Displays a moving slice at high fps</a:t>
            </a:r>
          </a:p>
          <a:p>
            <a:pPr lvl="1"/>
            <a:r>
              <a:rPr lang="en-US" sz="2400" dirty="0"/>
              <a:t>Reduces motion blur </a:t>
            </a:r>
            <a:r>
              <a:rPr lang="en-US" sz="2400" dirty="0">
                <a:sym typeface="Wingdings" panose="05000000000000000000" pitchFamily="2" charset="2"/>
              </a:rPr>
              <a:t>which, in turn reduces motion</a:t>
            </a:r>
            <a:r>
              <a:rPr lang="en-US" sz="2400" dirty="0"/>
              <a:t> sickness</a:t>
            </a:r>
          </a:p>
          <a:p>
            <a:r>
              <a:rPr lang="en-US" sz="2400" dirty="0">
                <a:hlinkClick r:id="rId2"/>
              </a:rPr>
              <a:t>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914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53BC003-D6B7-4BF0-937D-4A015F6DEB1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8B17BBB-E9E7-42F3-8F7C-3C211289D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79" y="1143000"/>
            <a:ext cx="6391533" cy="511322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14FF2D-4863-43AA-82A7-958E9F7439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Optics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Thin acrylic lenses for small HMD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Thick plastic lenses for large HMD</a:t>
            </a: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Focal Length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Distance between human eye, optics, and the screen</a:t>
            </a:r>
          </a:p>
        </p:txBody>
      </p:sp>
    </p:spTree>
    <p:extLst>
      <p:ext uri="{BB962C8B-B14F-4D97-AF65-F5344CB8AC3E}">
        <p14:creationId xmlns:p14="http://schemas.microsoft.com/office/powerpoint/2010/main" val="12934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674B87-B7AA-4FDD-B75B-0E6F82BFAB5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07BC7-FAEA-458C-90C9-A68082FBB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Field of View (FOV)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Average human has ~200 degree FOV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Perceive symbols at 60 degree and read text at 10 degrees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only care about the binocular FOV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VR Headsets typically range from 90 – 110 degree FOV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03A5D-2BE9-498C-9D8E-367381415D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70" y="-112416"/>
            <a:ext cx="6511668" cy="66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>
            <a:extLst>
              <a:ext uri="{FF2B5EF4-FFF2-40B4-BE49-F238E27FC236}">
                <a16:creationId xmlns:a16="http://schemas.microsoft.com/office/drawing/2014/main" id="{353BC003-D6B7-4BF0-937D-4A015F6DEB1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Picture 4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0CA74B4F-1996-4E47-BD52-2AE9DFB16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07" y="1631381"/>
            <a:ext cx="6391533" cy="35952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14FF2D-4863-43AA-82A7-958E9F7439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Stereoscopy – the seeing of objects in three dimensions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Creates two offset images to imitate what our eyes do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If lined up correctly, our brain will handle the rest of the processing</a:t>
            </a:r>
          </a:p>
        </p:txBody>
      </p:sp>
    </p:spTree>
    <p:extLst>
      <p:ext uri="{BB962C8B-B14F-4D97-AF65-F5344CB8AC3E}">
        <p14:creationId xmlns:p14="http://schemas.microsoft.com/office/powerpoint/2010/main" val="71393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89674B87-B7AA-4FDD-B75B-0E6F82BFAB5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1F3A57-1D4B-4D86-912C-B7766DEA8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r="17258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B6E07BC7-FAEA-458C-90C9-A68082FBB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Rotational Tracking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Inertial Measurement Units (IMU)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Accelerometer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Magnetometer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Gyroscope</a:t>
            </a:r>
          </a:p>
        </p:txBody>
      </p:sp>
    </p:spTree>
    <p:extLst>
      <p:ext uri="{BB962C8B-B14F-4D97-AF65-F5344CB8AC3E}">
        <p14:creationId xmlns:p14="http://schemas.microsoft.com/office/powerpoint/2010/main" val="54881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3BC003-D6B7-4BF0-937D-4A015F6DEB1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Picture 4" descr="A picture containing ski tow, map, text&#10;&#10;Description generated with high confidence">
            <a:extLst>
              <a:ext uri="{FF2B5EF4-FFF2-40B4-BE49-F238E27FC236}">
                <a16:creationId xmlns:a16="http://schemas.microsoft.com/office/drawing/2014/main" id="{192A3AD7-C116-4796-8469-5C3F83E01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14FF2D-4863-43AA-82A7-958E9F7439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Positional Tracking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Oculus Constellation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Vive</a:t>
            </a:r>
            <a:r>
              <a:rPr lang="en-US" dirty="0">
                <a:solidFill>
                  <a:schemeClr val="bg1"/>
                </a:solidFill>
              </a:rPr>
              <a:t> Lighthouse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Inside-Out Tracking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Link to 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</a:t>
            </a:r>
            <a:r>
              <a:rPr lang="en-US" dirty="0" err="1"/>
              <a:t>DoF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Measures Rotation of X, Y, and Z-axis</a:t>
            </a:r>
          </a:p>
          <a:p>
            <a:r>
              <a:rPr lang="en-US" dirty="0"/>
              <a:t>Used for Mobile VR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6 </a:t>
            </a:r>
            <a:r>
              <a:rPr lang="en-US" dirty="0" err="1"/>
              <a:t>DoF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Additionally measures Position of X, Y, and Z-axis</a:t>
            </a:r>
          </a:p>
          <a:p>
            <a:r>
              <a:rPr lang="en-US" dirty="0"/>
              <a:t>Used for Desktop VR</a:t>
            </a:r>
          </a:p>
        </p:txBody>
      </p:sp>
    </p:spTree>
    <p:extLst>
      <p:ext uri="{BB962C8B-B14F-4D97-AF65-F5344CB8AC3E}">
        <p14:creationId xmlns:p14="http://schemas.microsoft.com/office/powerpoint/2010/main" val="619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History</a:t>
            </a:r>
          </a:p>
          <a:p>
            <a:r>
              <a:rPr lang="en-US" sz="2400" dirty="0"/>
              <a:t>How it Works</a:t>
            </a:r>
          </a:p>
          <a:p>
            <a:r>
              <a:rPr lang="en-US" sz="2400" dirty="0"/>
              <a:t>Tools of VR</a:t>
            </a:r>
          </a:p>
          <a:p>
            <a:r>
              <a:rPr lang="en-US" sz="2400" dirty="0"/>
              <a:t>How it’s Used</a:t>
            </a:r>
          </a:p>
        </p:txBody>
      </p:sp>
    </p:spTree>
    <p:extLst>
      <p:ext uri="{BB962C8B-B14F-4D97-AF65-F5344CB8AC3E}">
        <p14:creationId xmlns:p14="http://schemas.microsoft.com/office/powerpoint/2010/main" val="30049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 of VR</a:t>
            </a:r>
          </a:p>
        </p:txBody>
      </p:sp>
    </p:spTree>
    <p:extLst>
      <p:ext uri="{BB962C8B-B14F-4D97-AF65-F5344CB8AC3E}">
        <p14:creationId xmlns:p14="http://schemas.microsoft.com/office/powerpoint/2010/main" val="10857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Headset Desktop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Oculus Rift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42" y="3388310"/>
            <a:ext cx="3054379" cy="2840037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Oculus Go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1" y="3388310"/>
            <a:ext cx="4229100" cy="2374900"/>
          </a:xfrm>
        </p:spPr>
      </p:pic>
    </p:spTree>
    <p:extLst>
      <p:ext uri="{BB962C8B-B14F-4D97-AF65-F5344CB8AC3E}">
        <p14:creationId xmlns:p14="http://schemas.microsoft.com/office/powerpoint/2010/main" val="1338402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Headset Desktop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HTC Vive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0" y="3179763"/>
            <a:ext cx="4382773" cy="28400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HTC Vive Pro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26" y="3352575"/>
            <a:ext cx="3613674" cy="2586838"/>
          </a:xfrm>
        </p:spPr>
      </p:pic>
    </p:spTree>
    <p:extLst>
      <p:ext uri="{BB962C8B-B14F-4D97-AF65-F5344CB8AC3E}">
        <p14:creationId xmlns:p14="http://schemas.microsoft.com/office/powerpoint/2010/main" val="62729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Headset Desktop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3331" y="2603500"/>
            <a:ext cx="8761412" cy="620963"/>
          </a:xfrm>
        </p:spPr>
        <p:txBody>
          <a:bodyPr/>
          <a:lstStyle/>
          <a:p>
            <a:pPr marL="0" lvl="0" indent="0" algn="ctr">
              <a:buClr>
                <a:srgbClr val="ACD433"/>
              </a:buClr>
              <a:buNone/>
            </a:pPr>
            <a:r>
              <a:rPr lang="en-US" sz="2400" dirty="0">
                <a:solidFill>
                  <a:srgbClr val="ACD433"/>
                </a:solidFill>
              </a:rPr>
              <a:t>Windows Mixed Reality Devices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3224463"/>
            <a:ext cx="9138169" cy="29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Headset Mobile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Google Cardboard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8" y="3179763"/>
            <a:ext cx="3786716" cy="28400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Google Daydream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8" y="3179763"/>
            <a:ext cx="4806541" cy="2840037"/>
          </a:xfrm>
        </p:spPr>
      </p:pic>
    </p:spTree>
    <p:extLst>
      <p:ext uri="{BB962C8B-B14F-4D97-AF65-F5344CB8AC3E}">
        <p14:creationId xmlns:p14="http://schemas.microsoft.com/office/powerpoint/2010/main" val="388885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360 Treadmill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15294" y="2603500"/>
            <a:ext cx="8761412" cy="620963"/>
          </a:xfrm>
        </p:spPr>
        <p:txBody>
          <a:bodyPr/>
          <a:lstStyle/>
          <a:p>
            <a:pPr marL="0" lvl="0" indent="0" algn="ctr">
              <a:buClr>
                <a:srgbClr val="ACD433"/>
              </a:buClr>
              <a:buNone/>
            </a:pPr>
            <a:r>
              <a:rPr lang="en-US" sz="2400" dirty="0">
                <a:solidFill>
                  <a:srgbClr val="ACD433"/>
                </a:solidFill>
              </a:rPr>
              <a:t>Omni by </a:t>
            </a:r>
            <a:r>
              <a:rPr lang="en-US" sz="2400" dirty="0" err="1">
                <a:solidFill>
                  <a:srgbClr val="ACD433"/>
                </a:solidFill>
              </a:rPr>
              <a:t>Virtuix</a:t>
            </a:r>
            <a:endParaRPr lang="en-US" sz="2400" dirty="0">
              <a:solidFill>
                <a:srgbClr val="ACD4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9" y="3224463"/>
            <a:ext cx="3368842" cy="33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8478-7509-4C64-A67C-D747EB57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Haptics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CF94A-7AEE-4368-A0AF-948CF3055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Hardlight</a:t>
            </a:r>
            <a:r>
              <a:rPr lang="en-US" dirty="0"/>
              <a:t> VR Suit</a:t>
            </a:r>
          </a:p>
        </p:txBody>
      </p:sp>
      <p:pic>
        <p:nvPicPr>
          <p:cNvPr id="9" name="Content Placeholder 8" descr="A picture containing person, wearing&#10;&#10;Description generated with high confidence">
            <a:extLst>
              <a:ext uri="{FF2B5EF4-FFF2-40B4-BE49-F238E27FC236}">
                <a16:creationId xmlns:a16="http://schemas.microsoft.com/office/drawing/2014/main" id="{EF85D005-FFB6-44A7-AF6B-EA25F0238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3" y="3429000"/>
            <a:ext cx="2522838" cy="284003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72B1C1-8301-40F6-88F0-D8C4B198D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Teslasuit</a:t>
            </a:r>
            <a:endParaRPr lang="en-US" dirty="0"/>
          </a:p>
        </p:txBody>
      </p:sp>
      <p:pic>
        <p:nvPicPr>
          <p:cNvPr id="13" name="Content Placeholder 12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49ED6ED7-A629-4517-8F8A-971099ED90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72" y="3428999"/>
            <a:ext cx="2840037" cy="2840037"/>
          </a:xfrm>
        </p:spPr>
      </p:pic>
    </p:spTree>
    <p:extLst>
      <p:ext uri="{BB962C8B-B14F-4D97-AF65-F5344CB8AC3E}">
        <p14:creationId xmlns:p14="http://schemas.microsoft.com/office/powerpoint/2010/main" val="3803032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F762-1ED3-4A04-9BBD-8B18EFBA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Haptics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C54A6-11A1-4669-BB86-31A41A861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Taclim</a:t>
            </a:r>
            <a:r>
              <a:rPr lang="en-US" dirty="0"/>
              <a:t> Shoes</a:t>
            </a:r>
          </a:p>
        </p:txBody>
      </p:sp>
      <p:pic>
        <p:nvPicPr>
          <p:cNvPr id="8" name="Content Placeholder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4BB61C9-B328-41E5-B049-23E79B06D7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266002"/>
            <a:ext cx="4824413" cy="266755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A1093-C7B6-4D23-A470-5482B42B0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Haptx</a:t>
            </a:r>
            <a:r>
              <a:rPr lang="en-US" dirty="0"/>
              <a:t> Gloves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386806A-2CAE-4722-BF06-78D314FA3C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3242916"/>
            <a:ext cx="4824412" cy="2713731"/>
          </a:xfrm>
        </p:spPr>
      </p:pic>
    </p:spTree>
    <p:extLst>
      <p:ext uri="{BB962C8B-B14F-4D97-AF65-F5344CB8AC3E}">
        <p14:creationId xmlns:p14="http://schemas.microsoft.com/office/powerpoint/2010/main" val="3145211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– Frameworks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Unity3D Engine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722944"/>
            <a:ext cx="4824413" cy="175367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Unreal Engine 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3356226"/>
            <a:ext cx="2572497" cy="2840037"/>
          </a:xfrm>
        </p:spPr>
      </p:pic>
    </p:spTree>
    <p:extLst>
      <p:ext uri="{BB962C8B-B14F-4D97-AF65-F5344CB8AC3E}">
        <p14:creationId xmlns:p14="http://schemas.microsoft.com/office/powerpoint/2010/main" val="143843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VR - Frameworks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14" y="2603500"/>
            <a:ext cx="7854173" cy="3416300"/>
          </a:xfrm>
        </p:spPr>
      </p:pic>
    </p:spTree>
    <p:extLst>
      <p:ext uri="{BB962C8B-B14F-4D97-AF65-F5344CB8AC3E}">
        <p14:creationId xmlns:p14="http://schemas.microsoft.com/office/powerpoint/2010/main" val="328406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- 1838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stereoscope was invented by Sir Charles Wheatstone. This was the first invention of a 3D display.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16" y="2823411"/>
            <a:ext cx="5489406" cy="2976478"/>
          </a:xfrm>
        </p:spPr>
      </p:pic>
    </p:spTree>
    <p:extLst>
      <p:ext uri="{BB962C8B-B14F-4D97-AF65-F5344CB8AC3E}">
        <p14:creationId xmlns:p14="http://schemas.microsoft.com/office/powerpoint/2010/main" val="277085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is VR being used?</a:t>
            </a:r>
          </a:p>
        </p:txBody>
      </p:sp>
    </p:spTree>
    <p:extLst>
      <p:ext uri="{BB962C8B-B14F-4D97-AF65-F5344CB8AC3E}">
        <p14:creationId xmlns:p14="http://schemas.microsoft.com/office/powerpoint/2010/main" val="7520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E87B50C-BA86-4F51-A3E5-EE1354FCE4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25878-85CE-4A00-BA94-36987E3410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DAD47-F53F-4D8B-B9D9-3E1B49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it’s Used – Social VR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557347-B7F7-469F-AB3E-43599D4F4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56401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43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7B50C-BA86-4F51-A3E5-EE1354FCE4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125878-85CE-4A00-BA94-36987E3410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DAD47-F53F-4D8B-B9D9-3E1B496F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it’s Used -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557347-B7F7-469F-AB3E-43599D4F4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4214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39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10DB-4E73-4A44-8112-4C002A49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Fields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BFD8-116C-4136-AFB5-8A3991F6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8032"/>
            <a:ext cx="8761412" cy="3416300"/>
          </a:xfrm>
        </p:spPr>
        <p:txBody>
          <a:bodyPr>
            <a:noAutofit/>
          </a:bodyPr>
          <a:lstStyle/>
          <a:p>
            <a:r>
              <a:rPr lang="en-US" sz="2400" dirty="0"/>
              <a:t>Gaming</a:t>
            </a:r>
          </a:p>
          <a:p>
            <a:r>
              <a:rPr lang="en-US" sz="2400" dirty="0"/>
              <a:t>Spatial Audio</a:t>
            </a:r>
          </a:p>
          <a:p>
            <a:r>
              <a:rPr lang="en-US" sz="2400" dirty="0"/>
              <a:t>Painting</a:t>
            </a:r>
          </a:p>
          <a:p>
            <a:r>
              <a:rPr lang="en-US" sz="2400" dirty="0"/>
              <a:t>Physical Therapy</a:t>
            </a:r>
          </a:p>
          <a:p>
            <a:r>
              <a:rPr lang="en-US" sz="2400" dirty="0"/>
              <a:t>Therapy for Mental Illnesses</a:t>
            </a:r>
          </a:p>
          <a:p>
            <a:r>
              <a:rPr lang="en-US" sz="2400" dirty="0"/>
              <a:t>Psychology / Anthropology Studies</a:t>
            </a:r>
          </a:p>
          <a:p>
            <a:r>
              <a:rPr lang="en-US" sz="2400" dirty="0"/>
              <a:t>Virtual Shopping</a:t>
            </a:r>
          </a:p>
          <a:p>
            <a:r>
              <a:rPr lang="en-US" sz="2400" dirty="0"/>
              <a:t>Machine Learning for Human Behavior</a:t>
            </a:r>
          </a:p>
        </p:txBody>
      </p:sp>
    </p:spTree>
    <p:extLst>
      <p:ext uri="{BB962C8B-B14F-4D97-AF65-F5344CB8AC3E}">
        <p14:creationId xmlns:p14="http://schemas.microsoft.com/office/powerpoint/2010/main" val="1479489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8973" y="3105835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a typeface="+mj-ea"/>
                <a:cs typeface="+mj-cs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1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- 1968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Sword of Damocles was the first VR device ever created. Made by Ivan Sutherland of MIT.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22" y="2583782"/>
            <a:ext cx="6067966" cy="3416298"/>
          </a:xfrm>
        </p:spPr>
      </p:pic>
    </p:spTree>
    <p:extLst>
      <p:ext uri="{BB962C8B-B14F-4D97-AF65-F5344CB8AC3E}">
        <p14:creationId xmlns:p14="http://schemas.microsoft.com/office/powerpoint/2010/main" val="53493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2390273"/>
            <a:ext cx="11133222" cy="4467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- 1995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1154954" y="2667000"/>
            <a:ext cx="3129168" cy="336005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Nintendo launches the Virtual Boy, the first consumer VR device to hit the shelves.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It is a commercial failure due to the uncomfortable  stationary design, monochromatic red, and high price tag.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667000"/>
            <a:ext cx="2592387" cy="3289300"/>
          </a:xfrm>
        </p:spPr>
      </p:pic>
    </p:spTree>
    <p:extLst>
      <p:ext uri="{BB962C8B-B14F-4D97-AF65-F5344CB8AC3E}">
        <p14:creationId xmlns:p14="http://schemas.microsoft.com/office/powerpoint/2010/main" val="200727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7C83EC-F791-48A9-AC32-6409BD1B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Honorable Mentions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AA5FB1-932C-4F05-95C6-A21BFBE3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30650"/>
          </a:xfrm>
        </p:spPr>
        <p:txBody>
          <a:bodyPr/>
          <a:lstStyle/>
          <a:p>
            <a:pPr lvl="1"/>
            <a:r>
              <a:rPr lang="en-US" sz="2000" dirty="0"/>
              <a:t>View-Master 1939</a:t>
            </a:r>
          </a:p>
          <a:p>
            <a:pPr lvl="2"/>
            <a:r>
              <a:rPr lang="en-US" sz="1800" dirty="0"/>
              <a:t>Consumer device for stereoscopic reels</a:t>
            </a:r>
          </a:p>
          <a:p>
            <a:pPr lvl="1"/>
            <a:r>
              <a:rPr lang="en-US" sz="2000" dirty="0"/>
              <a:t>Project </a:t>
            </a:r>
            <a:r>
              <a:rPr lang="en-US" sz="2000" dirty="0" err="1"/>
              <a:t>Headsight</a:t>
            </a:r>
            <a:r>
              <a:rPr lang="en-US" sz="2000" dirty="0"/>
              <a:t> 1961</a:t>
            </a:r>
          </a:p>
          <a:p>
            <a:pPr lvl="2"/>
            <a:r>
              <a:rPr lang="en-US" sz="1800" dirty="0"/>
              <a:t>Stereoscopic HMD for the military</a:t>
            </a:r>
          </a:p>
          <a:p>
            <a:pPr lvl="1"/>
            <a:r>
              <a:rPr lang="en-US" sz="2000" dirty="0" err="1"/>
              <a:t>Sensorama</a:t>
            </a:r>
            <a:r>
              <a:rPr lang="en-US" sz="2000" dirty="0"/>
              <a:t> 1962</a:t>
            </a:r>
          </a:p>
          <a:p>
            <a:pPr lvl="2"/>
            <a:r>
              <a:rPr lang="en-US" sz="1800" dirty="0"/>
              <a:t>3D multisensory theater</a:t>
            </a:r>
          </a:p>
          <a:p>
            <a:pPr lvl="1"/>
            <a:r>
              <a:rPr lang="en-US" sz="2000" dirty="0" err="1"/>
              <a:t>Virtuality</a:t>
            </a:r>
            <a:r>
              <a:rPr lang="en-US" sz="2000" dirty="0"/>
              <a:t> Arcade 1991</a:t>
            </a:r>
          </a:p>
          <a:p>
            <a:pPr lvl="2"/>
            <a:r>
              <a:rPr lang="en-US" sz="1800" dirty="0"/>
              <a:t>Arcade with built-in VR headset</a:t>
            </a:r>
          </a:p>
          <a:p>
            <a:pPr lvl="1"/>
            <a:r>
              <a:rPr lang="en-US" sz="2000" dirty="0"/>
              <a:t>Sega VR Glasses 1993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9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- 2012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Oculus hits Kickstarter and raises $2.4 million. Nearly %1000 of the original target.</a:t>
            </a:r>
          </a:p>
          <a:p>
            <a:pPr marL="0" indent="0">
              <a:buNone/>
            </a:pPr>
            <a:r>
              <a:rPr lang="en-US" sz="2000" dirty="0"/>
              <a:t>The low cost solution of utilizing smart phone components along with exposure to several gaming conventions helped launch its popularity.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822577"/>
            <a:ext cx="4824412" cy="2978146"/>
          </a:xfrm>
        </p:spPr>
      </p:pic>
    </p:spTree>
    <p:extLst>
      <p:ext uri="{BB962C8B-B14F-4D97-AF65-F5344CB8AC3E}">
        <p14:creationId xmlns:p14="http://schemas.microsoft.com/office/powerpoint/2010/main" val="281740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Palmer </a:t>
            </a:r>
            <a:r>
              <a:rPr lang="en-US" dirty="0" err="1"/>
              <a:t>Luckey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72" y="2460382"/>
            <a:ext cx="7601694" cy="4272696"/>
          </a:xfrm>
        </p:spPr>
      </p:pic>
    </p:spTree>
    <p:extLst>
      <p:ext uri="{BB962C8B-B14F-4D97-AF65-F5344CB8AC3E}">
        <p14:creationId xmlns:p14="http://schemas.microsoft.com/office/powerpoint/2010/main" val="73419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D6EED2-7420-4392-82CB-998572ACF84F}"/>
              </a:ext>
            </a:extLst>
          </p:cNvPr>
          <p:cNvSpPr/>
          <p:nvPr/>
        </p:nvSpPr>
        <p:spPr>
          <a:xfrm>
            <a:off x="3163146" y="3075057"/>
            <a:ext cx="5865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1990s VR vs. Present VR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1579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407</TotalTime>
  <Words>584</Words>
  <Application>Microsoft Office PowerPoint</Application>
  <PresentationFormat>Widescreen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Wingdings</vt:lpstr>
      <vt:lpstr>Wingdings 3</vt:lpstr>
      <vt:lpstr>Ion Boardroom</vt:lpstr>
      <vt:lpstr>Association for Computing Machinery at Southeast Missouri State University</vt:lpstr>
      <vt:lpstr>Virtual Reality</vt:lpstr>
      <vt:lpstr>History - 1838</vt:lpstr>
      <vt:lpstr>History - 1968</vt:lpstr>
      <vt:lpstr>History - 1995</vt:lpstr>
      <vt:lpstr>History – Honorable Mentions</vt:lpstr>
      <vt:lpstr>History - 2012</vt:lpstr>
      <vt:lpstr>Palmer Luckey</vt:lpstr>
      <vt:lpstr>PowerPoint Presentation</vt:lpstr>
      <vt:lpstr>Popular Virtual Reality Movies / Series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How it Works</vt:lpstr>
      <vt:lpstr>Tools of VR</vt:lpstr>
      <vt:lpstr>Tools of VR – Headset Desktop</vt:lpstr>
      <vt:lpstr>Tools of VR – Headset Desktop</vt:lpstr>
      <vt:lpstr>Tools of VR – Headset Desktop</vt:lpstr>
      <vt:lpstr>Tools of VR – Headset Mobile</vt:lpstr>
      <vt:lpstr>Tools of VR – 360 Treadmill</vt:lpstr>
      <vt:lpstr>Tools of VR – Haptics</vt:lpstr>
      <vt:lpstr>Tools of VR – Haptics</vt:lpstr>
      <vt:lpstr>Tools of VR – Frameworks</vt:lpstr>
      <vt:lpstr>Tools of VR - Frameworks</vt:lpstr>
      <vt:lpstr>How is VR being used?</vt:lpstr>
      <vt:lpstr>How it’s Used – Social VR</vt:lpstr>
      <vt:lpstr>How it’s Used - Education</vt:lpstr>
      <vt:lpstr>Other Fields of Use</vt:lpstr>
      <vt:lpstr>PowerPoint Presentation</vt:lpstr>
    </vt:vector>
  </TitlesOfParts>
  <Company>Southeast 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for Computing Machinery (ACM)</dc:title>
  <dc:creator>Blankenship, Karl</dc:creator>
  <cp:lastModifiedBy>stephen sladek</cp:lastModifiedBy>
  <cp:revision>130</cp:revision>
  <dcterms:created xsi:type="dcterms:W3CDTF">2017-02-06T21:13:36Z</dcterms:created>
  <dcterms:modified xsi:type="dcterms:W3CDTF">2018-04-30T03:32:57Z</dcterms:modified>
</cp:coreProperties>
</file>