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BB5F9D-DF89-4B44-88D6-601D006ADA5F}">
          <p14:sldIdLst>
            <p14:sldId id="256"/>
            <p14:sldId id="257"/>
            <p14:sldId id="262"/>
            <p14:sldId id="267"/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0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1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0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1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0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1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4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ED33-4F27-40B7-979F-89D2A8249D36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330-D5E8-4A53-9528-0C8489EF20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3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igikey.com/en/resources/conversion-calculators/conversion-calculator-resistor-color-code-4-band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HmGbpgSUF9I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MVAqfj9RTPA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33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133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 for Computing Machinery: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Basics of Circuitry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4651341" y="2868906"/>
            <a:ext cx="2889318" cy="29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LED Voltage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 - 1.7V low, 1.9V high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Yellow – 2V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Green – 2.1V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Blue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3.2-3.4V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Longer leg is positive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12159" y="1825625"/>
            <a:ext cx="5181600" cy="389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Breadboards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Horizontal holes are linked together but not across the middle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two columns on the ends are used for power supplies and are linked vertically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Smaller boards don’t have power supply columns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0" y="572294"/>
            <a:ext cx="5604669" cy="560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9544"/>
            <a:ext cx="6019800" cy="4514850"/>
          </a:xfrm>
          <a:prstGeom prst="rect">
            <a:avLst/>
          </a:prstGeom>
        </p:spPr>
      </p:pic>
      <p:pic>
        <p:nvPicPr>
          <p:cNvPr id="1026" name="Picture 2" descr="Image result for basic led circui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70703"/>
            <a:ext cx="5883442" cy="503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40" y="0"/>
            <a:ext cx="4728346" cy="3476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00" y="2209800"/>
            <a:ext cx="363855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001" y="2095500"/>
            <a:ext cx="3438525" cy="4762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3613" y="2471352"/>
            <a:ext cx="10515600" cy="1687470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forth and make!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6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Ohm’s Law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22138" y="1557296"/>
            <a:ext cx="4329324" cy="435133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urrent between two points is proportional to the voltage between those two points, and is inversely proportional to resistance.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= the rate that the charge flows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Voltage = the difference of charge between two points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Resistance = how much it resists the charge’s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253" y="0"/>
            <a:ext cx="8620578" cy="68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94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2 AA batteries which provide 1.5V power each. You want to light up an LED that requires 1.9V of power. An LED has a maximum current rating of 30mA. Find the maximum ohms where the LED can still achieve full brightness.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(1.5V * 2) – 1.9V = 1.1V	//Power Supply – Required power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30mA * 1A/1000mA = 30A/1000 = 0.03A	 //Convert mA to Amps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 = V/I = 1.1/0.03 = 36.67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//Plug and solve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29325" y="1"/>
            <a:ext cx="966267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Resistors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resist things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Keeps your circuit from exploding.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Michael Bay resistant.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9449" y="5839326"/>
            <a:ext cx="5202655" cy="4820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Resistor Color Code Calculator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75997" y="193339"/>
            <a:ext cx="6689558" cy="564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971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Are used to store a charge</a:t>
            </a:r>
          </a:p>
          <a:p>
            <a:r>
              <a:rPr lang="en-US" dirty="0" smtClean="0"/>
              <a:t>Can discharge to give a </a:t>
            </a:r>
            <a:r>
              <a:rPr lang="en-US" dirty="0" smtClean="0"/>
              <a:t>kick start</a:t>
            </a:r>
            <a:endParaRPr lang="en-US" dirty="0" smtClean="0"/>
          </a:p>
          <a:p>
            <a:r>
              <a:rPr lang="en-US" dirty="0" smtClean="0"/>
              <a:t>Can be used as filters to provide smoother </a:t>
            </a:r>
            <a:r>
              <a:rPr lang="en-US" dirty="0" smtClean="0"/>
              <a:t>current</a:t>
            </a:r>
          </a:p>
          <a:p>
            <a:r>
              <a:rPr lang="en-US" dirty="0" smtClean="0"/>
              <a:t>Positive leg is longer, negative has a   “-” marking on the can</a:t>
            </a:r>
          </a:p>
          <a:p>
            <a:r>
              <a:rPr lang="en-US" dirty="0" smtClean="0"/>
              <a:t>Are measured in microfarads</a:t>
            </a:r>
          </a:p>
          <a:p>
            <a:r>
              <a:rPr lang="en-US" dirty="0" smtClean="0"/>
              <a:t>1,000,000 microfarads = 1 coulomb/volt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How </a:t>
            </a:r>
            <a:r>
              <a:rPr lang="en-US" dirty="0" smtClean="0">
                <a:hlinkClick r:id="rId2"/>
              </a:rPr>
              <a:t>Capacitors Work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6194" y="1690688"/>
            <a:ext cx="5392924" cy="3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Transistors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4985084" cy="385184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used as a switch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Two main types – PNP and NPN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How </a:t>
            </a:r>
            <a:r>
              <a:rPr lang="en-US" dirty="0" smtClean="0">
                <a:hlinkClick r:id="rId2"/>
              </a:rPr>
              <a:t>Transistors Work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3284" y="1690688"/>
            <a:ext cx="6096000" cy="398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27387" y="1761456"/>
            <a:ext cx="6239851" cy="279450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3084" y="1761456"/>
            <a:ext cx="5181600" cy="4351338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 = Collector (Receives)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= Emitter (Sends)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270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Association for Computing Machinery: Basics of Circuitry</vt:lpstr>
      <vt:lpstr>Ohm’s Law</vt:lpstr>
      <vt:lpstr>PowerPoint Presentation</vt:lpstr>
      <vt:lpstr>PowerPoint Presentation</vt:lpstr>
      <vt:lpstr>Resistors</vt:lpstr>
      <vt:lpstr>PowerPoint Presentation</vt:lpstr>
      <vt:lpstr>Capacitors</vt:lpstr>
      <vt:lpstr>Transistors</vt:lpstr>
      <vt:lpstr>PowerPoint Presentation</vt:lpstr>
      <vt:lpstr>LED Voltage</vt:lpstr>
      <vt:lpstr>Breadboards</vt:lpstr>
      <vt:lpstr>PowerPoint Presentation</vt:lpstr>
      <vt:lpstr>Go forth and make!</vt:lpstr>
    </vt:vector>
  </TitlesOfParts>
  <Company>Southeast Missouri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csfaculty</dc:creator>
  <cp:lastModifiedBy>csfaculty</cp:lastModifiedBy>
  <cp:revision>27</cp:revision>
  <dcterms:created xsi:type="dcterms:W3CDTF">2016-11-14T14:06:58Z</dcterms:created>
  <dcterms:modified xsi:type="dcterms:W3CDTF">2016-11-14T22:18:19Z</dcterms:modified>
</cp:coreProperties>
</file>