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40.png" ContentType="image/png"/>
  <Override PartName="/ppt/media/image36.jpeg" ContentType="image/jpe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5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7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8.png" ContentType="image/png"/>
  <Override PartName="/ppt/media/image20.jpeg" ContentType="image/jpeg"/>
  <Override PartName="/ppt/media/image3.png" ContentType="image/png"/>
  <Override PartName="/ppt/media/image39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6.xml.rels" ContentType="application/vnd.openxmlformats-package.relationship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ubTitle"/>
          </p:nvPr>
        </p:nvSpPr>
        <p:spPr>
          <a:xfrm>
            <a:off x="311760" y="555480"/>
            <a:ext cx="2807640" cy="3502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3" name="" descr=""/>
          <p:cNvPicPr/>
          <p:nvPr/>
        </p:nvPicPr>
        <p:blipFill>
          <a:blip r:embed="rId2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  <p:pic>
        <p:nvPicPr>
          <p:cNvPr id="334" name="" descr=""/>
          <p:cNvPicPr/>
          <p:nvPr/>
        </p:nvPicPr>
        <p:blipFill>
          <a:blip r:embed="rId3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555480"/>
            <a:ext cx="2807640" cy="3502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311760" y="555480"/>
            <a:ext cx="2807640" cy="3502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311760" y="555480"/>
            <a:ext cx="2807640" cy="3502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311760" y="555480"/>
            <a:ext cx="2807640" cy="3502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555480"/>
            <a:ext cx="2807640" cy="3502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3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311760" y="555480"/>
            <a:ext cx="2807640" cy="3502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  <p:pic>
        <p:nvPicPr>
          <p:cNvPr id="222" name="" descr=""/>
          <p:cNvPicPr/>
          <p:nvPr/>
        </p:nvPicPr>
        <p:blipFill>
          <a:blip r:embed="rId3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ubTitle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ubTitle"/>
          </p:nvPr>
        </p:nvSpPr>
        <p:spPr>
          <a:xfrm>
            <a:off x="311760" y="555480"/>
            <a:ext cx="2807640" cy="3502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2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  <p:pic>
        <p:nvPicPr>
          <p:cNvPr id="260" name="" descr=""/>
          <p:cNvPicPr/>
          <p:nvPr/>
        </p:nvPicPr>
        <p:blipFill>
          <a:blip r:embed="rId3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311760" y="555480"/>
            <a:ext cx="2807640" cy="3502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11760" y="3050280"/>
            <a:ext cx="280764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175032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311760" y="3050280"/>
            <a:ext cx="1369800" cy="15163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2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  <p:pic>
        <p:nvPicPr>
          <p:cNvPr id="297" name="" descr=""/>
          <p:cNvPicPr/>
          <p:nvPr/>
        </p:nvPicPr>
        <p:blipFill>
          <a:blip r:embed="rId3"/>
          <a:stretch/>
        </p:blipFill>
        <p:spPr>
          <a:xfrm>
            <a:off x="311400" y="1859040"/>
            <a:ext cx="2807640" cy="2239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ubTitle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3C0561FE-BF65-45C5-8BF6-899BC25D8F49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tIns="91440" bIns="9144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654418C2-FE59-4F01-9F8A-685F5201BB19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5E7F3D04-D148-4EED-BCD7-073D5ED5A5BD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8638289D-54D8-42A8-AEAD-D326CF01C877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tIns="91440" bIns="91440" anchor="b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Outline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line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DE3E3897-25E4-4113-B2A3-39C0D3641ACB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20120" cy="1963080"/>
          </a:xfrm>
          <a:prstGeom prst="rect">
            <a:avLst/>
          </a:prstGeom>
        </p:spPr>
        <p:txBody>
          <a:bodyPr tIns="91440" bIns="91440" anchor="b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20120" cy="13003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52316296-ECE6-439C-8FD0-D81C4F6D2153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PlaceHolder 2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tIns="91440" bIns="91440" anchor="b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939560" y="724320"/>
            <a:ext cx="3836520" cy="36946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8B28C147-0A9C-45EE-B1E8-69FF1FBEA681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78FA31CE-FFDD-4E23-BBCD-BA68FD7A28F0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7320" cy="4090320"/>
          </a:xfrm>
          <a:prstGeom prst="rect">
            <a:avLst/>
          </a:prstGeom>
        </p:spPr>
        <p:txBody>
          <a:bodyPr tIns="91440" bIns="9144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11CDF519-4CF9-48E7-908B-93A6184328BC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9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hyperlink" Target="https://github.com/smithandrewl/noiseGenerator" TargetMode="External"/><Relationship Id="rId3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5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Pattern Generation: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With Worley Noise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91440" y="281880"/>
            <a:ext cx="9052560" cy="450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Algorithm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182880" y="732240"/>
            <a:ext cx="4572000" cy="429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Generate a small number of points on the plane (the feature set)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each point/square: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 the closest feature from the list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 the distance between the current square and the feature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Color the square based on that distance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0" name="" descr=""/>
          <p:cNvPicPr/>
          <p:nvPr/>
        </p:nvPicPr>
        <p:blipFill>
          <a:blip r:embed="rId1"/>
          <a:stretch/>
        </p:blipFill>
        <p:spPr>
          <a:xfrm>
            <a:off x="4722840" y="822960"/>
            <a:ext cx="4329720" cy="420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91440" y="282240"/>
            <a:ext cx="9052560" cy="450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Cust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omi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zati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274320" y="640080"/>
            <a:ext cx="23662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Distance Functions:</a:t>
            </a:r>
            <a:endParaRPr b="1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TextShape 3"/>
          <p:cNvSpPr txBox="1"/>
          <p:nvPr/>
        </p:nvSpPr>
        <p:spPr>
          <a:xfrm>
            <a:off x="4205520" y="732600"/>
            <a:ext cx="2012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Color Functions:</a:t>
            </a:r>
            <a:endParaRPr b="1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4" name="" descr=""/>
          <p:cNvPicPr/>
          <p:nvPr/>
        </p:nvPicPr>
        <p:blipFill>
          <a:blip r:embed="rId1"/>
          <a:stretch/>
        </p:blipFill>
        <p:spPr>
          <a:xfrm>
            <a:off x="414720" y="986400"/>
            <a:ext cx="1231200" cy="1231200"/>
          </a:xfrm>
          <a:prstGeom prst="rect">
            <a:avLst/>
          </a:prstGeom>
          <a:ln>
            <a:noFill/>
          </a:ln>
        </p:spPr>
      </p:pic>
      <p:sp>
        <p:nvSpPr>
          <p:cNvPr id="365" name="TextShape 4"/>
          <p:cNvSpPr txBox="1"/>
          <p:nvPr/>
        </p:nvSpPr>
        <p:spPr>
          <a:xfrm>
            <a:off x="1737360" y="1299600"/>
            <a:ext cx="1554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Manhattan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6" name="" descr=""/>
          <p:cNvPicPr/>
          <p:nvPr/>
        </p:nvPicPr>
        <p:blipFill>
          <a:blip r:embed="rId2"/>
          <a:stretch/>
        </p:blipFill>
        <p:spPr>
          <a:xfrm>
            <a:off x="414720" y="2377440"/>
            <a:ext cx="1188720" cy="1188720"/>
          </a:xfrm>
          <a:prstGeom prst="rect">
            <a:avLst/>
          </a:prstGeom>
          <a:ln>
            <a:noFill/>
          </a:ln>
        </p:spPr>
      </p:pic>
      <p:sp>
        <p:nvSpPr>
          <p:cNvPr id="367" name="TextShape 5"/>
          <p:cNvSpPr txBox="1"/>
          <p:nvPr/>
        </p:nvSpPr>
        <p:spPr>
          <a:xfrm>
            <a:off x="1737360" y="2762640"/>
            <a:ext cx="1554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Chebyshev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8" name="" descr=""/>
          <p:cNvPicPr/>
          <p:nvPr/>
        </p:nvPicPr>
        <p:blipFill>
          <a:blip r:embed="rId3"/>
          <a:stretch/>
        </p:blipFill>
        <p:spPr>
          <a:xfrm>
            <a:off x="417240" y="3744360"/>
            <a:ext cx="1137240" cy="1101960"/>
          </a:xfrm>
          <a:prstGeom prst="rect">
            <a:avLst/>
          </a:prstGeom>
          <a:ln>
            <a:noFill/>
          </a:ln>
        </p:spPr>
      </p:pic>
      <p:sp>
        <p:nvSpPr>
          <p:cNvPr id="369" name="TextShape 6"/>
          <p:cNvSpPr txBox="1"/>
          <p:nvPr/>
        </p:nvSpPr>
        <p:spPr>
          <a:xfrm>
            <a:off x="1737360" y="3951360"/>
            <a:ext cx="1554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Euclidean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0" name="" descr=""/>
          <p:cNvPicPr/>
          <p:nvPr/>
        </p:nvPicPr>
        <p:blipFill>
          <a:blip r:embed="rId4"/>
          <a:stretch/>
        </p:blipFill>
        <p:spPr>
          <a:xfrm>
            <a:off x="4906440" y="1077840"/>
            <a:ext cx="568080" cy="568080"/>
          </a:xfrm>
          <a:prstGeom prst="rect">
            <a:avLst/>
          </a:prstGeom>
          <a:ln>
            <a:noFill/>
          </a:ln>
        </p:spPr>
      </p:pic>
      <p:sp>
        <p:nvSpPr>
          <p:cNvPr id="371" name="TextShape 7"/>
          <p:cNvSpPr txBox="1"/>
          <p:nvPr/>
        </p:nvSpPr>
        <p:spPr>
          <a:xfrm>
            <a:off x="3920040" y="1391040"/>
            <a:ext cx="822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Linear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2" name="" descr=""/>
          <p:cNvPicPr/>
          <p:nvPr/>
        </p:nvPicPr>
        <p:blipFill>
          <a:blip r:embed="rId5"/>
          <a:stretch/>
        </p:blipFill>
        <p:spPr>
          <a:xfrm>
            <a:off x="4925880" y="1737360"/>
            <a:ext cx="548640" cy="548640"/>
          </a:xfrm>
          <a:prstGeom prst="rect">
            <a:avLst/>
          </a:prstGeom>
          <a:ln>
            <a:noFill/>
          </a:ln>
        </p:spPr>
      </p:pic>
      <p:sp>
        <p:nvSpPr>
          <p:cNvPr id="373" name="TextShape 8"/>
          <p:cNvSpPr txBox="1"/>
          <p:nvPr/>
        </p:nvSpPr>
        <p:spPr>
          <a:xfrm>
            <a:off x="3920040" y="1848240"/>
            <a:ext cx="822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Xor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4" name="" descr=""/>
          <p:cNvPicPr/>
          <p:nvPr/>
        </p:nvPicPr>
        <p:blipFill>
          <a:blip r:embed="rId6"/>
          <a:stretch/>
        </p:blipFill>
        <p:spPr>
          <a:xfrm>
            <a:off x="4925880" y="2377440"/>
            <a:ext cx="548640" cy="548640"/>
          </a:xfrm>
          <a:prstGeom prst="rect">
            <a:avLst/>
          </a:prstGeom>
          <a:ln>
            <a:noFill/>
          </a:ln>
        </p:spPr>
      </p:pic>
      <p:sp>
        <p:nvSpPr>
          <p:cNvPr id="375" name="TextShape 9"/>
          <p:cNvSpPr txBox="1"/>
          <p:nvPr/>
        </p:nvSpPr>
        <p:spPr>
          <a:xfrm>
            <a:off x="4011480" y="2468880"/>
            <a:ext cx="822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6" name="" descr=""/>
          <p:cNvPicPr/>
          <p:nvPr/>
        </p:nvPicPr>
        <p:blipFill>
          <a:blip r:embed="rId7"/>
          <a:stretch/>
        </p:blipFill>
        <p:spPr>
          <a:xfrm>
            <a:off x="4925880" y="2986920"/>
            <a:ext cx="579240" cy="579240"/>
          </a:xfrm>
          <a:prstGeom prst="rect">
            <a:avLst/>
          </a:prstGeom>
          <a:ln>
            <a:noFill/>
          </a:ln>
        </p:spPr>
      </p:pic>
      <p:sp>
        <p:nvSpPr>
          <p:cNvPr id="377" name="TextShape 10"/>
          <p:cNvSpPr txBox="1"/>
          <p:nvPr/>
        </p:nvSpPr>
        <p:spPr>
          <a:xfrm>
            <a:off x="4011480" y="3036960"/>
            <a:ext cx="822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8"/>
          <a:stretch/>
        </p:blipFill>
        <p:spPr>
          <a:xfrm>
            <a:off x="4925880" y="3657600"/>
            <a:ext cx="548640" cy="548640"/>
          </a:xfrm>
          <a:prstGeom prst="rect">
            <a:avLst/>
          </a:prstGeom>
          <a:ln>
            <a:noFill/>
          </a:ln>
        </p:spPr>
      </p:pic>
      <p:sp>
        <p:nvSpPr>
          <p:cNvPr id="379" name="TextShape 11"/>
          <p:cNvSpPr txBox="1"/>
          <p:nvPr/>
        </p:nvSpPr>
        <p:spPr>
          <a:xfrm>
            <a:off x="4011480" y="3749040"/>
            <a:ext cx="822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0" name="" descr=""/>
          <p:cNvPicPr/>
          <p:nvPr/>
        </p:nvPicPr>
        <p:blipFill>
          <a:blip r:embed="rId9"/>
          <a:stretch/>
        </p:blipFill>
        <p:spPr>
          <a:xfrm>
            <a:off x="5760720" y="1146240"/>
            <a:ext cx="3060000" cy="3060000"/>
          </a:xfrm>
          <a:prstGeom prst="rect">
            <a:avLst/>
          </a:prstGeom>
          <a:ln>
            <a:noFill/>
          </a:ln>
        </p:spPr>
      </p:pic>
      <p:sp>
        <p:nvSpPr>
          <p:cNvPr id="381" name="TextShape 12"/>
          <p:cNvSpPr txBox="1"/>
          <p:nvPr/>
        </p:nvSpPr>
        <p:spPr>
          <a:xfrm>
            <a:off x="6492240" y="4389120"/>
            <a:ext cx="1554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999000" y="2804760"/>
            <a:ext cx="7596360" cy="761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</a:t>
            </a:r>
            <a:r>
              <a:rPr b="0" lang="en-US" sz="2800" spc="-1" strike="noStrike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 Now here's something we hope </a:t>
            </a:r>
            <a:r>
              <a:rPr b="0" lang="en-US" sz="2800" spc="-1" strike="noStrike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you'll really like!”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4295520" y="2693520"/>
            <a:ext cx="552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TextShape 3"/>
          <p:cNvSpPr txBox="1"/>
          <p:nvPr/>
        </p:nvSpPr>
        <p:spPr>
          <a:xfrm>
            <a:off x="816120" y="3749040"/>
            <a:ext cx="7596360" cy="518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From an expert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5" name="" descr=""/>
          <p:cNvPicPr/>
          <p:nvPr/>
        </p:nvPicPr>
        <p:blipFill>
          <a:blip r:embed="rId1"/>
          <a:stretch/>
        </p:blipFill>
        <p:spPr>
          <a:xfrm>
            <a:off x="2651760" y="62640"/>
            <a:ext cx="4122720" cy="236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91440" y="91440"/>
            <a:ext cx="8961120" cy="830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C++ 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Noi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 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Gen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erat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TextShape 2"/>
          <p:cNvSpPr txBox="1"/>
          <p:nvPr/>
        </p:nvSpPr>
        <p:spPr>
          <a:xfrm>
            <a:off x="274320" y="1005840"/>
            <a:ext cx="2466720" cy="82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Graphics Framework: SFML</a:t>
            </a:r>
            <a:endParaRPr b="1" lang="en-US" sz="1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UI Framework: Tgui</a:t>
            </a:r>
            <a:endParaRPr b="1" lang="en-US" sz="1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1" lang="en-US" sz="1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Parallel Processing: OpenMP</a:t>
            </a:r>
            <a:endParaRPr b="1" lang="en-US" sz="1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2834640" y="1130040"/>
            <a:ext cx="6126480" cy="3696480"/>
          </a:xfrm>
          <a:prstGeom prst="rect">
            <a:avLst/>
          </a:prstGeom>
          <a:ln>
            <a:noFill/>
          </a:ln>
        </p:spPr>
      </p:pic>
      <p:sp>
        <p:nvSpPr>
          <p:cNvPr id="389" name="TextShape 3"/>
          <p:cNvSpPr txBox="1"/>
          <p:nvPr/>
        </p:nvSpPr>
        <p:spPr>
          <a:xfrm>
            <a:off x="365760" y="2011680"/>
            <a:ext cx="22136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Lines of Code: 455</a:t>
            </a:r>
            <a:endParaRPr b="1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91440" y="91440"/>
            <a:ext cx="8961120" cy="830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C++ Noise Generator: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Class Diagram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1" name="" descr=""/>
          <p:cNvPicPr/>
          <p:nvPr/>
        </p:nvPicPr>
        <p:blipFill>
          <a:blip r:embed="rId1"/>
          <a:stretch/>
        </p:blipFill>
        <p:spPr>
          <a:xfrm>
            <a:off x="1097280" y="1086120"/>
            <a:ext cx="7885440" cy="368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91440" y="91440"/>
            <a:ext cx="8961120" cy="830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Oth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er 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 of 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Wor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ley 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Noi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" descr=""/>
          <p:cNvPicPr/>
          <p:nvPr/>
        </p:nvPicPr>
        <p:blipFill>
          <a:blip r:embed="rId1"/>
          <a:stretch/>
        </p:blipFill>
        <p:spPr>
          <a:xfrm>
            <a:off x="822960" y="1005840"/>
            <a:ext cx="2194560" cy="1645920"/>
          </a:xfrm>
          <a:prstGeom prst="rect">
            <a:avLst/>
          </a:prstGeom>
          <a:ln>
            <a:noFill/>
          </a:ln>
        </p:spPr>
      </p:pic>
      <p:sp>
        <p:nvSpPr>
          <p:cNvPr id="394" name="TextShape 2"/>
          <p:cNvSpPr txBox="1"/>
          <p:nvPr/>
        </p:nvSpPr>
        <p:spPr>
          <a:xfrm>
            <a:off x="0" y="2689560"/>
            <a:ext cx="90525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</a:t>
            </a: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Using Value as Height in Landscape Generation</a:t>
            </a:r>
            <a:endParaRPr b="1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5" name="" descr=""/>
          <p:cNvPicPr/>
          <p:nvPr/>
        </p:nvPicPr>
        <p:blipFill>
          <a:blip r:embed="rId2"/>
          <a:stretch/>
        </p:blipFill>
        <p:spPr>
          <a:xfrm>
            <a:off x="3303000" y="1017000"/>
            <a:ext cx="1634760" cy="1634760"/>
          </a:xfrm>
          <a:prstGeom prst="rect">
            <a:avLst/>
          </a:prstGeom>
          <a:ln>
            <a:noFill/>
          </a:ln>
        </p:spPr>
      </p:pic>
      <p:pic>
        <p:nvPicPr>
          <p:cNvPr id="396" name="" descr=""/>
          <p:cNvPicPr/>
          <p:nvPr/>
        </p:nvPicPr>
        <p:blipFill>
          <a:blip r:embed="rId3"/>
          <a:stretch/>
        </p:blipFill>
        <p:spPr>
          <a:xfrm>
            <a:off x="5120640" y="1026720"/>
            <a:ext cx="3043080" cy="1625040"/>
          </a:xfrm>
          <a:prstGeom prst="rect">
            <a:avLst/>
          </a:prstGeom>
          <a:ln>
            <a:noFill/>
          </a:ln>
        </p:spPr>
      </p:pic>
      <p:sp>
        <p:nvSpPr>
          <p:cNvPr id="397" name="CustomShape 3"/>
          <p:cNvSpPr/>
          <p:nvPr/>
        </p:nvSpPr>
        <p:spPr>
          <a:xfrm rot="15553200">
            <a:off x="2840760" y="1337400"/>
            <a:ext cx="640080" cy="914400"/>
          </a:xfrm>
          <a:custGeom>
            <a:avLst/>
            <a:gdLst/>
            <a:ahLst/>
            <a:rect l="0" t="0" r="r" b="b"/>
            <a:pathLst>
              <a:path w="1781" h="2544">
                <a:moveTo>
                  <a:pt x="453" y="2543"/>
                </a:moveTo>
                <a:lnTo>
                  <a:pt x="451" y="656"/>
                </a:lnTo>
                <a:lnTo>
                  <a:pt x="0" y="656"/>
                </a:lnTo>
                <a:lnTo>
                  <a:pt x="888" y="0"/>
                </a:lnTo>
                <a:lnTo>
                  <a:pt x="1780" y="653"/>
                </a:lnTo>
                <a:lnTo>
                  <a:pt x="1330" y="655"/>
                </a:lnTo>
                <a:lnTo>
                  <a:pt x="1332" y="2541"/>
                </a:lnTo>
                <a:lnTo>
                  <a:pt x="453" y="2543"/>
                </a:lnTo>
              </a:path>
            </a:pathLst>
          </a:cu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4"/>
          <p:cNvSpPr/>
          <p:nvPr/>
        </p:nvSpPr>
        <p:spPr>
          <a:xfrm rot="6261600">
            <a:off x="4627080" y="1417320"/>
            <a:ext cx="662400" cy="731520"/>
          </a:xfrm>
          <a:custGeom>
            <a:avLst/>
            <a:gdLst/>
            <a:ahLst/>
            <a:rect l="0" t="0" r="r" b="b"/>
            <a:pathLst>
              <a:path w="1842" h="2034">
                <a:moveTo>
                  <a:pt x="461" y="2033"/>
                </a:moveTo>
                <a:lnTo>
                  <a:pt x="460" y="509"/>
                </a:lnTo>
                <a:lnTo>
                  <a:pt x="0" y="509"/>
                </a:lnTo>
                <a:lnTo>
                  <a:pt x="920" y="0"/>
                </a:lnTo>
                <a:lnTo>
                  <a:pt x="1841" y="507"/>
                </a:lnTo>
                <a:lnTo>
                  <a:pt x="1380" y="508"/>
                </a:lnTo>
                <a:lnTo>
                  <a:pt x="1380" y="2032"/>
                </a:lnTo>
                <a:lnTo>
                  <a:pt x="461" y="2033"/>
                </a:lnTo>
              </a:path>
            </a:pathLst>
          </a:cu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99" name="" descr=""/>
          <p:cNvPicPr/>
          <p:nvPr/>
        </p:nvPicPr>
        <p:blipFill>
          <a:blip r:embed="rId4"/>
          <a:stretch/>
        </p:blipFill>
        <p:spPr>
          <a:xfrm>
            <a:off x="353520" y="3383280"/>
            <a:ext cx="2194920" cy="1645920"/>
          </a:xfrm>
          <a:prstGeom prst="rect">
            <a:avLst/>
          </a:prstGeom>
          <a:ln>
            <a:noFill/>
          </a:ln>
        </p:spPr>
      </p:pic>
      <p:sp>
        <p:nvSpPr>
          <p:cNvPr id="400" name="TextShape 5"/>
          <p:cNvSpPr txBox="1"/>
          <p:nvPr/>
        </p:nvSpPr>
        <p:spPr>
          <a:xfrm>
            <a:off x="2834640" y="3768480"/>
            <a:ext cx="6126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Also Water Reflections!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Line 6"/>
          <p:cNvSpPr/>
          <p:nvPr/>
        </p:nvSpPr>
        <p:spPr>
          <a:xfrm>
            <a:off x="91440" y="3200400"/>
            <a:ext cx="8961120" cy="0"/>
          </a:xfrm>
          <a:prstGeom prst="line">
            <a:avLst/>
          </a:prstGeom>
          <a:ln w="38160">
            <a:solidFill>
              <a:srgbClr val="ffffff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9144000" cy="5714640"/>
          </a:xfrm>
          <a:prstGeom prst="rect">
            <a:avLst/>
          </a:prstGeom>
          <a:ln>
            <a:noFill/>
          </a:ln>
        </p:spPr>
      </p:pic>
      <p:sp>
        <p:nvSpPr>
          <p:cNvPr id="403" name="CustomShape 1"/>
          <p:cNvSpPr/>
          <p:nvPr/>
        </p:nvSpPr>
        <p:spPr>
          <a:xfrm>
            <a:off x="1463040" y="1554480"/>
            <a:ext cx="6492240" cy="2377440"/>
          </a:xfrm>
          <a:prstGeom prst="rect">
            <a:avLst/>
          </a:pr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TextShape 2"/>
          <p:cNvSpPr txBox="1"/>
          <p:nvPr/>
        </p:nvSpPr>
        <p:spPr>
          <a:xfrm>
            <a:off x="1463040" y="1622160"/>
            <a:ext cx="6492240" cy="7552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Thanks!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TextShape 3"/>
          <p:cNvSpPr txBox="1"/>
          <p:nvPr/>
        </p:nvSpPr>
        <p:spPr>
          <a:xfrm>
            <a:off x="1463040" y="2651760"/>
            <a:ext cx="6492240" cy="73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Code is on Github: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https://github.com/smithandrewl/noiseGenerator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Introduction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Examp</a:t>
            </a: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les of </a:t>
            </a: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Visual </a:t>
            </a: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Types of Procedural </a:t>
            </a: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" descr=""/>
          <p:cNvPicPr/>
          <p:nvPr/>
        </p:nvPicPr>
        <p:blipFill>
          <a:blip r:embed="rId1"/>
          <a:stretch/>
        </p:blipFill>
        <p:spPr>
          <a:xfrm>
            <a:off x="603360" y="1152000"/>
            <a:ext cx="2962800" cy="2962800"/>
          </a:xfrm>
          <a:prstGeom prst="rect">
            <a:avLst/>
          </a:prstGeom>
          <a:ln>
            <a:noFill/>
          </a:ln>
        </p:spPr>
      </p:pic>
      <p:pic>
        <p:nvPicPr>
          <p:cNvPr id="342" name="" descr=""/>
          <p:cNvPicPr/>
          <p:nvPr/>
        </p:nvPicPr>
        <p:blipFill>
          <a:blip r:embed="rId2"/>
          <a:stretch/>
        </p:blipFill>
        <p:spPr>
          <a:xfrm>
            <a:off x="3657600" y="1188720"/>
            <a:ext cx="4912200" cy="2926080"/>
          </a:xfrm>
          <a:prstGeom prst="rect">
            <a:avLst/>
          </a:prstGeom>
          <a:ln>
            <a:noFill/>
          </a:ln>
        </p:spPr>
      </p:pic>
      <p:sp>
        <p:nvSpPr>
          <p:cNvPr id="343" name="TextShape 2"/>
          <p:cNvSpPr txBox="1"/>
          <p:nvPr/>
        </p:nvSpPr>
        <p:spPr>
          <a:xfrm>
            <a:off x="640080" y="4206240"/>
            <a:ext cx="2926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Perlin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TextShape 3"/>
          <p:cNvSpPr txBox="1"/>
          <p:nvPr/>
        </p:nvSpPr>
        <p:spPr>
          <a:xfrm>
            <a:off x="3657600" y="4206240"/>
            <a:ext cx="4937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Simplex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91440" y="281160"/>
            <a:ext cx="9052560" cy="450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Worl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ey 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Nois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6" name="" descr=""/>
          <p:cNvPicPr/>
          <p:nvPr/>
        </p:nvPicPr>
        <p:blipFill>
          <a:blip r:embed="rId1"/>
          <a:stretch/>
        </p:blipFill>
        <p:spPr>
          <a:xfrm>
            <a:off x="2205720" y="914400"/>
            <a:ext cx="5018040" cy="389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91440" y="281520"/>
            <a:ext cx="9052560" cy="450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Worley Noise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108960" y="769680"/>
            <a:ext cx="3474720" cy="188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somewhat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a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misnomer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noise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more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organic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random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makes it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 for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pattern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TextShape 3"/>
          <p:cNvSpPr txBox="1"/>
          <p:nvPr/>
        </p:nvSpPr>
        <p:spPr>
          <a:xfrm>
            <a:off x="3108960" y="3108960"/>
            <a:ext cx="374904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Uses: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Pattern / Texture generation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Height Maps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Map Generation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91440" y="281880"/>
            <a:ext cx="9052560" cy="450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Worley Noise: Pros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182880" y="732240"/>
            <a:ext cx="8869680" cy="429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 to implement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Infinite number of possibilities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Noise is much more organic than Perlin or Simplex noise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91440" y="281880"/>
            <a:ext cx="9052560" cy="450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Worley Noise: Cons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182880" y="732240"/>
            <a:ext cx="8869680" cy="429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Bad O() complexity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gets much slower as the image size increases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252720" y="91440"/>
            <a:ext cx="4044960" cy="6400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Concepts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344160" y="731520"/>
            <a:ext cx="4044960" cy="1234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2d 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plane: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two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dimensio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nal grid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colored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squares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feature 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set: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set of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random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points on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plane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TextShape 3"/>
          <p:cNvSpPr txBox="1"/>
          <p:nvPr/>
        </p:nvSpPr>
        <p:spPr>
          <a:xfrm>
            <a:off x="182880" y="3291840"/>
            <a:ext cx="4297680" cy="1005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algorithm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 a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visualization of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distance of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each pixel to its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nearest feature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point.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7" name="" descr=""/>
          <p:cNvPicPr/>
          <p:nvPr/>
        </p:nvPicPr>
        <p:blipFill>
          <a:blip r:embed="rId1"/>
          <a:stretch/>
        </p:blipFill>
        <p:spPr>
          <a:xfrm>
            <a:off x="5376960" y="896400"/>
            <a:ext cx="3309840" cy="330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Application>LibreOffice/5.1.4.2$Linux_X86_64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2016-09-21T17:03:28Z</dcterms:modified>
  <cp:revision>35</cp:revision>
  <dc:subject/>
  <dc:title/>
</cp:coreProperties>
</file>